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905" r:id="rId5"/>
    <p:sldId id="5959" r:id="rId6"/>
    <p:sldId id="5942" r:id="rId7"/>
    <p:sldId id="5961" r:id="rId8"/>
    <p:sldId id="5956" r:id="rId9"/>
    <p:sldId id="5951" r:id="rId10"/>
    <p:sldId id="5950" r:id="rId11"/>
    <p:sldId id="256" r:id="rId12"/>
    <p:sldId id="5965" r:id="rId13"/>
    <p:sldId id="5971" r:id="rId14"/>
    <p:sldId id="5964" r:id="rId15"/>
    <p:sldId id="5976" r:id="rId16"/>
    <p:sldId id="5973" r:id="rId17"/>
    <p:sldId id="5977" r:id="rId18"/>
    <p:sldId id="5970" r:id="rId19"/>
    <p:sldId id="5978" r:id="rId20"/>
    <p:sldId id="5979" r:id="rId21"/>
    <p:sldId id="5952" r:id="rId22"/>
    <p:sldId id="5960" r:id="rId23"/>
    <p:sldId id="5980" r:id="rId2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6" autoAdjust="0"/>
    <p:restoredTop sz="94310" autoAdjust="0"/>
  </p:normalViewPr>
  <p:slideViewPr>
    <p:cSldViewPr snapToGrid="0">
      <p:cViewPr varScale="1">
        <p:scale>
          <a:sx n="32" d="100"/>
          <a:sy n="32" d="100"/>
        </p:scale>
        <p:origin x="154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5BF12-6423-4BC1-8A12-E3464E06C2F6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AAF421-E9FF-4D70-80D2-2563884408B0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Label</a:t>
          </a:r>
        </a:p>
        <a:p>
          <a:r>
            <a:rPr lang="fr-FR" dirty="0"/>
            <a:t>(50)</a:t>
          </a:r>
        </a:p>
      </dgm:t>
    </dgm:pt>
    <dgm:pt modelId="{49916A9F-9574-4B3E-857E-B5476E60D915}" type="parTrans" cxnId="{0458746C-A0A5-4EA5-A34F-5DD2BEDAF41A}">
      <dgm:prSet/>
      <dgm:spPr/>
      <dgm:t>
        <a:bodyPr/>
        <a:lstStyle/>
        <a:p>
          <a:endParaRPr lang="fr-FR"/>
        </a:p>
      </dgm:t>
    </dgm:pt>
    <dgm:pt modelId="{179F22E4-A093-48E4-8352-FA09222D3F27}" type="sibTrans" cxnId="{0458746C-A0A5-4EA5-A34F-5DD2BEDAF41A}">
      <dgm:prSet/>
      <dgm:spPr/>
      <dgm:t>
        <a:bodyPr/>
        <a:lstStyle/>
        <a:p>
          <a:endParaRPr lang="fr-FR"/>
        </a:p>
      </dgm:t>
    </dgm:pt>
    <dgm:pt modelId="{36BA532E-4838-4E53-B389-4D0B60F5D33A}">
      <dgm:prSet phldrT="[Texte]"/>
      <dgm:spPr/>
      <dgm:t>
        <a:bodyPr/>
        <a:lstStyle/>
        <a:p>
          <a:r>
            <a:rPr lang="fr-FR" dirty="0"/>
            <a:t>Poules Label U13 (35 équipes) – 5 poules de 7</a:t>
          </a:r>
        </a:p>
      </dgm:t>
    </dgm:pt>
    <dgm:pt modelId="{FA625FA2-95C8-45E6-B637-56EE7CDF9EB4}" type="parTrans" cxnId="{350888B8-02AD-425D-BFD3-2591585E9F8E}">
      <dgm:prSet/>
      <dgm:spPr/>
      <dgm:t>
        <a:bodyPr/>
        <a:lstStyle/>
        <a:p>
          <a:endParaRPr lang="fr-FR"/>
        </a:p>
      </dgm:t>
    </dgm:pt>
    <dgm:pt modelId="{2585F8D1-887C-426D-AF4F-698389CA5DA3}" type="sibTrans" cxnId="{350888B8-02AD-425D-BFD3-2591585E9F8E}">
      <dgm:prSet/>
      <dgm:spPr/>
      <dgm:t>
        <a:bodyPr/>
        <a:lstStyle/>
        <a:p>
          <a:endParaRPr lang="fr-FR"/>
        </a:p>
      </dgm:t>
    </dgm:pt>
    <dgm:pt modelId="{268DA124-337B-4766-85E2-A776EDC9B4D5}">
      <dgm:prSet phldrT="[Texte]"/>
      <dgm:spPr/>
      <dgm:t>
        <a:bodyPr/>
        <a:lstStyle/>
        <a:p>
          <a:r>
            <a:rPr lang="fr-FR" dirty="0"/>
            <a:t>Poules Label U12 (16 équipes) – 2 poules de 8</a:t>
          </a:r>
        </a:p>
      </dgm:t>
    </dgm:pt>
    <dgm:pt modelId="{5A4FD451-8A9B-4F29-9DE4-F5F236D7988F}" type="parTrans" cxnId="{D5462FC3-304F-4FC7-9412-BB7945D7EC67}">
      <dgm:prSet/>
      <dgm:spPr/>
      <dgm:t>
        <a:bodyPr/>
        <a:lstStyle/>
        <a:p>
          <a:endParaRPr lang="fr-FR"/>
        </a:p>
      </dgm:t>
    </dgm:pt>
    <dgm:pt modelId="{F93A7C90-3417-49D6-852F-A2FDF0117859}" type="sibTrans" cxnId="{D5462FC3-304F-4FC7-9412-BB7945D7EC67}">
      <dgm:prSet/>
      <dgm:spPr/>
      <dgm:t>
        <a:bodyPr/>
        <a:lstStyle/>
        <a:p>
          <a:endParaRPr lang="fr-FR"/>
        </a:p>
      </dgm:t>
    </dgm:pt>
    <dgm:pt modelId="{021AD9F6-07EB-4ECD-840C-52B656264F6E}">
      <dgm:prSet phldrT="[Texte]"/>
      <dgm:spPr>
        <a:solidFill>
          <a:schemeClr val="bg1"/>
        </a:solidFill>
      </dgm:spPr>
      <dgm:t>
        <a:bodyPr/>
        <a:lstStyle/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Inter Groupement</a:t>
          </a:r>
        </a:p>
        <a:p>
          <a:r>
            <a: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(24)</a:t>
          </a:r>
        </a:p>
      </dgm:t>
    </dgm:pt>
    <dgm:pt modelId="{B4BF919B-FD78-4572-A704-C29F39FF61BB}" type="parTrans" cxnId="{9520A050-64E8-4F29-9FB5-57A501BABF56}">
      <dgm:prSet/>
      <dgm:spPr/>
      <dgm:t>
        <a:bodyPr/>
        <a:lstStyle/>
        <a:p>
          <a:endParaRPr lang="fr-FR"/>
        </a:p>
      </dgm:t>
    </dgm:pt>
    <dgm:pt modelId="{562192F0-B0F5-4373-B287-4BE746439D4F}" type="sibTrans" cxnId="{9520A050-64E8-4F29-9FB5-57A501BABF56}">
      <dgm:prSet/>
      <dgm:spPr/>
      <dgm:t>
        <a:bodyPr/>
        <a:lstStyle/>
        <a:p>
          <a:endParaRPr lang="fr-FR"/>
        </a:p>
      </dgm:t>
    </dgm:pt>
    <dgm:pt modelId="{DF71A2C8-B187-45BA-8AAA-1D1E5239AD91}">
      <dgm:prSet phldrT="[Texte]"/>
      <dgm:spPr/>
      <dgm:t>
        <a:bodyPr/>
        <a:lstStyle/>
        <a:p>
          <a:r>
            <a:rPr lang="fr-FR" dirty="0"/>
            <a:t>Phase 2 = 3 poules de 8 (7 journées Aller)</a:t>
          </a:r>
        </a:p>
      </dgm:t>
    </dgm:pt>
    <dgm:pt modelId="{E9F92683-DAD8-40F0-9B5A-1700F581E653}" type="parTrans" cxnId="{E98FE5B8-570F-49F7-8C5D-1D5905D036AA}">
      <dgm:prSet/>
      <dgm:spPr/>
      <dgm:t>
        <a:bodyPr/>
        <a:lstStyle/>
        <a:p>
          <a:endParaRPr lang="fr-FR"/>
        </a:p>
      </dgm:t>
    </dgm:pt>
    <dgm:pt modelId="{2383EDA4-6B31-4067-80A1-8D50D7613D83}" type="sibTrans" cxnId="{E98FE5B8-570F-49F7-8C5D-1D5905D036AA}">
      <dgm:prSet/>
      <dgm:spPr/>
      <dgm:t>
        <a:bodyPr/>
        <a:lstStyle/>
        <a:p>
          <a:endParaRPr lang="fr-FR"/>
        </a:p>
      </dgm:t>
    </dgm:pt>
    <dgm:pt modelId="{655DF104-EDFF-4650-BC45-BE33BD14CFF8}">
      <dgm:prSet phldrT="[Texte]"/>
      <dgm:spPr/>
      <dgm:t>
        <a:bodyPr/>
        <a:lstStyle/>
        <a:p>
          <a:r>
            <a:rPr lang="fr-FR" dirty="0"/>
            <a:t>24 équipes issues de nos 5 groupements</a:t>
          </a:r>
        </a:p>
      </dgm:t>
    </dgm:pt>
    <dgm:pt modelId="{BD57BFD7-CCBC-443C-8037-010055CD6561}" type="parTrans" cxnId="{2E330A9C-524D-49D5-958D-A250C499B96F}">
      <dgm:prSet/>
      <dgm:spPr/>
      <dgm:t>
        <a:bodyPr/>
        <a:lstStyle/>
        <a:p>
          <a:endParaRPr lang="fr-FR"/>
        </a:p>
      </dgm:t>
    </dgm:pt>
    <dgm:pt modelId="{22C0FBE5-70D5-40CF-A190-7C2218484196}" type="sibTrans" cxnId="{2E330A9C-524D-49D5-958D-A250C499B96F}">
      <dgm:prSet/>
      <dgm:spPr/>
      <dgm:t>
        <a:bodyPr/>
        <a:lstStyle/>
        <a:p>
          <a:endParaRPr lang="fr-FR"/>
        </a:p>
      </dgm:t>
    </dgm:pt>
    <dgm:pt modelId="{970775F9-114B-48CB-8E03-402A4F58AD35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Groupements</a:t>
          </a:r>
        </a:p>
        <a:p>
          <a:r>
            <a:rPr lang="fr-FR" dirty="0"/>
            <a:t>(325)</a:t>
          </a:r>
        </a:p>
      </dgm:t>
    </dgm:pt>
    <dgm:pt modelId="{2D597D21-E055-48D4-93B6-DE07A8534A11}" type="parTrans" cxnId="{BDCE8DA1-7BD1-4EE5-A399-7B2943C5693B}">
      <dgm:prSet/>
      <dgm:spPr/>
      <dgm:t>
        <a:bodyPr/>
        <a:lstStyle/>
        <a:p>
          <a:endParaRPr lang="fr-FR"/>
        </a:p>
      </dgm:t>
    </dgm:pt>
    <dgm:pt modelId="{6AE6D4AD-D1A0-4FCC-8323-D75B899FE503}" type="sibTrans" cxnId="{BDCE8DA1-7BD1-4EE5-A399-7B2943C5693B}">
      <dgm:prSet/>
      <dgm:spPr/>
      <dgm:t>
        <a:bodyPr/>
        <a:lstStyle/>
        <a:p>
          <a:endParaRPr lang="fr-FR"/>
        </a:p>
      </dgm:t>
    </dgm:pt>
    <dgm:pt modelId="{C7F874F2-30CF-47D2-913B-8A7761B2E082}">
      <dgm:prSet phldrT="[Texte]"/>
      <dgm:spPr/>
      <dgm:t>
        <a:bodyPr/>
        <a:lstStyle/>
        <a:p>
          <a:r>
            <a:rPr lang="fr-FR" dirty="0"/>
            <a:t>5 groupements (Secteurs)</a:t>
          </a:r>
        </a:p>
      </dgm:t>
    </dgm:pt>
    <dgm:pt modelId="{B337459A-32A1-420A-A4BF-0D257ED43B6D}" type="parTrans" cxnId="{BD297A3A-B38C-4A16-977D-78CD0F3EA3F7}">
      <dgm:prSet/>
      <dgm:spPr/>
      <dgm:t>
        <a:bodyPr/>
        <a:lstStyle/>
        <a:p>
          <a:endParaRPr lang="fr-FR"/>
        </a:p>
      </dgm:t>
    </dgm:pt>
    <dgm:pt modelId="{3939EFB1-7A81-4168-9BA7-2E299A63BF5E}" type="sibTrans" cxnId="{BD297A3A-B38C-4A16-977D-78CD0F3EA3F7}">
      <dgm:prSet/>
      <dgm:spPr/>
      <dgm:t>
        <a:bodyPr/>
        <a:lstStyle/>
        <a:p>
          <a:endParaRPr lang="fr-FR"/>
        </a:p>
      </dgm:t>
    </dgm:pt>
    <dgm:pt modelId="{D73C8DC7-AD61-49B2-9C6D-43E9D65C006A}">
      <dgm:prSet phldrT="[Texte]"/>
      <dgm:spPr/>
      <dgm:t>
        <a:bodyPr/>
        <a:lstStyle/>
        <a:p>
          <a:r>
            <a:rPr lang="fr-FR" dirty="0"/>
            <a:t>Poules A et B éligibles aux poules IG</a:t>
          </a:r>
        </a:p>
      </dgm:t>
    </dgm:pt>
    <dgm:pt modelId="{B95B5FA7-5455-4B21-A4A9-8A5FE145490F}" type="parTrans" cxnId="{8B4E2037-E0D9-4226-B7D7-96B0BE89FDC6}">
      <dgm:prSet/>
      <dgm:spPr/>
      <dgm:t>
        <a:bodyPr/>
        <a:lstStyle/>
        <a:p>
          <a:endParaRPr lang="fr-FR"/>
        </a:p>
      </dgm:t>
    </dgm:pt>
    <dgm:pt modelId="{12FB8ACE-2EAA-4243-9C82-6AB9CA1ACE4C}" type="sibTrans" cxnId="{8B4E2037-E0D9-4226-B7D7-96B0BE89FDC6}">
      <dgm:prSet/>
      <dgm:spPr/>
      <dgm:t>
        <a:bodyPr/>
        <a:lstStyle/>
        <a:p>
          <a:endParaRPr lang="fr-FR"/>
        </a:p>
      </dgm:t>
    </dgm:pt>
    <dgm:pt modelId="{87725690-952B-4FEA-ACF4-D24F108A8AAC}">
      <dgm:prSet phldrT="[Texte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dirty="0"/>
            <a:t> 14 équipes en Critérium en Phase 2</a:t>
          </a:r>
        </a:p>
      </dgm:t>
    </dgm:pt>
    <dgm:pt modelId="{8BB4A3EE-1E11-4D67-B8B8-2552963AD696}" type="parTrans" cxnId="{BA1896A7-2029-47B9-A54F-8A091CAE9FE4}">
      <dgm:prSet/>
      <dgm:spPr/>
      <dgm:t>
        <a:bodyPr/>
        <a:lstStyle/>
        <a:p>
          <a:endParaRPr lang="fr-FR"/>
        </a:p>
      </dgm:t>
    </dgm:pt>
    <dgm:pt modelId="{F186C190-EC71-4694-AEEE-E24C3BC6B22B}" type="sibTrans" cxnId="{BA1896A7-2029-47B9-A54F-8A091CAE9FE4}">
      <dgm:prSet/>
      <dgm:spPr/>
      <dgm:t>
        <a:bodyPr/>
        <a:lstStyle/>
        <a:p>
          <a:endParaRPr lang="fr-FR"/>
        </a:p>
      </dgm:t>
    </dgm:pt>
    <dgm:pt modelId="{6D6A7579-DF76-4616-A75C-3C2961F5FBC9}">
      <dgm:prSet phldrT="[Texte]"/>
      <dgm:spPr/>
      <dgm:t>
        <a:bodyPr/>
        <a:lstStyle/>
        <a:p>
          <a:r>
            <a:rPr lang="fr-FR" dirty="0"/>
            <a:t>Poules de 8 en 2 phases (7 journées Aller)</a:t>
          </a:r>
        </a:p>
      </dgm:t>
    </dgm:pt>
    <dgm:pt modelId="{BE57AC18-9F05-470E-972F-75702F53EEC7}" type="parTrans" cxnId="{5D1AE523-2096-4E29-AB0B-EB960FFC10F5}">
      <dgm:prSet/>
      <dgm:spPr/>
      <dgm:t>
        <a:bodyPr/>
        <a:lstStyle/>
        <a:p>
          <a:endParaRPr lang="fr-FR"/>
        </a:p>
      </dgm:t>
    </dgm:pt>
    <dgm:pt modelId="{F766B4DB-2537-4451-9C31-E8CE13AB595B}" type="sibTrans" cxnId="{5D1AE523-2096-4E29-AB0B-EB960FFC10F5}">
      <dgm:prSet/>
      <dgm:spPr/>
      <dgm:t>
        <a:bodyPr/>
        <a:lstStyle/>
        <a:p>
          <a:endParaRPr lang="fr-FR"/>
        </a:p>
      </dgm:t>
    </dgm:pt>
    <dgm:pt modelId="{91E99199-0A22-4FD4-A36C-717E5B4F9797}">
      <dgm:prSet phldrT="[Texte]"/>
      <dgm:spPr/>
      <dgm:t>
        <a:bodyPr/>
        <a:lstStyle/>
        <a:p>
          <a:r>
            <a:rPr lang="fr-FR" dirty="0"/>
            <a:t>Poules de 8 – 2 phases (7 journées aller)</a:t>
          </a:r>
        </a:p>
      </dgm:t>
    </dgm:pt>
    <dgm:pt modelId="{EDC1C31E-A269-47EA-A47A-1DA2F43B0233}" type="parTrans" cxnId="{E50A57B0-0AC1-4772-84D9-54C8F67C6243}">
      <dgm:prSet/>
      <dgm:spPr/>
      <dgm:t>
        <a:bodyPr/>
        <a:lstStyle/>
        <a:p>
          <a:endParaRPr lang="fr-FR"/>
        </a:p>
      </dgm:t>
    </dgm:pt>
    <dgm:pt modelId="{E7242278-99BE-4E49-8F6F-3E1B1ACD3C60}" type="sibTrans" cxnId="{E50A57B0-0AC1-4772-84D9-54C8F67C6243}">
      <dgm:prSet/>
      <dgm:spPr/>
      <dgm:t>
        <a:bodyPr/>
        <a:lstStyle/>
        <a:p>
          <a:endParaRPr lang="fr-FR"/>
        </a:p>
      </dgm:t>
    </dgm:pt>
    <dgm:pt modelId="{87634F90-CA7B-4E64-B801-9D56120EFD5E}" type="pres">
      <dgm:prSet presAssocID="{F6C5BF12-6423-4BC1-8A12-E3464E06C2F6}" presName="linearFlow" presStyleCnt="0">
        <dgm:presLayoutVars>
          <dgm:dir/>
          <dgm:animLvl val="lvl"/>
          <dgm:resizeHandles val="exact"/>
        </dgm:presLayoutVars>
      </dgm:prSet>
      <dgm:spPr/>
    </dgm:pt>
    <dgm:pt modelId="{4204EEB1-AD7E-41AC-A803-AB8B34F72F93}" type="pres">
      <dgm:prSet presAssocID="{970775F9-114B-48CB-8E03-402A4F58AD35}" presName="composite" presStyleCnt="0"/>
      <dgm:spPr/>
    </dgm:pt>
    <dgm:pt modelId="{0897F41F-B0FB-48DC-A59C-C6375B884F5A}" type="pres">
      <dgm:prSet presAssocID="{970775F9-114B-48CB-8E03-402A4F58AD3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4FAF5D1-5C0D-4F9B-8A40-916D0D07D1C9}" type="pres">
      <dgm:prSet presAssocID="{970775F9-114B-48CB-8E03-402A4F58AD35}" presName="descendantText" presStyleLbl="alignAcc1" presStyleIdx="0" presStyleCnt="3">
        <dgm:presLayoutVars>
          <dgm:bulletEnabled val="1"/>
        </dgm:presLayoutVars>
      </dgm:prSet>
      <dgm:spPr/>
    </dgm:pt>
    <dgm:pt modelId="{D2A8F479-2349-4DEE-9DB0-AAFE86DBBA6E}" type="pres">
      <dgm:prSet presAssocID="{6AE6D4AD-D1A0-4FCC-8323-D75B899FE503}" presName="sp" presStyleCnt="0"/>
      <dgm:spPr/>
    </dgm:pt>
    <dgm:pt modelId="{F88488A6-1E5E-4D29-88FC-D08225A3BD62}" type="pres">
      <dgm:prSet presAssocID="{021AD9F6-07EB-4ECD-840C-52B656264F6E}" presName="composite" presStyleCnt="0"/>
      <dgm:spPr/>
    </dgm:pt>
    <dgm:pt modelId="{6CFA5F55-448B-4784-8F1E-A3A6E8D444FB}" type="pres">
      <dgm:prSet presAssocID="{021AD9F6-07EB-4ECD-840C-52B656264F6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A1CD59-1C34-420E-83E9-0317CACDFB63}" type="pres">
      <dgm:prSet presAssocID="{021AD9F6-07EB-4ECD-840C-52B656264F6E}" presName="descendantText" presStyleLbl="alignAcc1" presStyleIdx="1" presStyleCnt="3">
        <dgm:presLayoutVars>
          <dgm:bulletEnabled val="1"/>
        </dgm:presLayoutVars>
      </dgm:prSet>
      <dgm:spPr/>
    </dgm:pt>
    <dgm:pt modelId="{8382EAC6-5475-4E4F-9585-CB2D7B86317D}" type="pres">
      <dgm:prSet presAssocID="{562192F0-B0F5-4373-B287-4BE746439D4F}" presName="sp" presStyleCnt="0"/>
      <dgm:spPr/>
    </dgm:pt>
    <dgm:pt modelId="{3E1F47C8-982D-4205-A3EE-5C4C330DB84D}" type="pres">
      <dgm:prSet presAssocID="{C5AAF421-E9FF-4D70-80D2-2563884408B0}" presName="composite" presStyleCnt="0"/>
      <dgm:spPr/>
    </dgm:pt>
    <dgm:pt modelId="{BC90D0DC-66A6-4EDE-8CB0-73DDDB0E6B0F}" type="pres">
      <dgm:prSet presAssocID="{C5AAF421-E9FF-4D70-80D2-2563884408B0}" presName="parentText" presStyleLbl="alignNode1" presStyleIdx="2" presStyleCnt="3" custScaleY="140314" custLinFactNeighborX="0">
        <dgm:presLayoutVars>
          <dgm:chMax val="1"/>
          <dgm:bulletEnabled val="1"/>
        </dgm:presLayoutVars>
      </dgm:prSet>
      <dgm:spPr/>
    </dgm:pt>
    <dgm:pt modelId="{93D356B8-C596-45F2-834E-1B3B8BD9A94C}" type="pres">
      <dgm:prSet presAssocID="{C5AAF421-E9FF-4D70-80D2-2563884408B0}" presName="descendantText" presStyleLbl="alignAcc1" presStyleIdx="2" presStyleCnt="3" custScaleY="160287">
        <dgm:presLayoutVars>
          <dgm:bulletEnabled val="1"/>
        </dgm:presLayoutVars>
      </dgm:prSet>
      <dgm:spPr/>
    </dgm:pt>
  </dgm:ptLst>
  <dgm:cxnLst>
    <dgm:cxn modelId="{EC376810-D3D5-4A69-A45F-E089B0ED946D}" type="presOf" srcId="{6D6A7579-DF76-4616-A75C-3C2961F5FBC9}" destId="{54FAF5D1-5C0D-4F9B-8A40-916D0D07D1C9}" srcOrd="0" destOrd="1" presId="urn:microsoft.com/office/officeart/2005/8/layout/chevron2"/>
    <dgm:cxn modelId="{53651417-35AB-4280-91FE-C5A06BA7CFD5}" type="presOf" srcId="{F6C5BF12-6423-4BC1-8A12-E3464E06C2F6}" destId="{87634F90-CA7B-4E64-B801-9D56120EFD5E}" srcOrd="0" destOrd="0" presId="urn:microsoft.com/office/officeart/2005/8/layout/chevron2"/>
    <dgm:cxn modelId="{5D1AE523-2096-4E29-AB0B-EB960FFC10F5}" srcId="{970775F9-114B-48CB-8E03-402A4F58AD35}" destId="{6D6A7579-DF76-4616-A75C-3C2961F5FBC9}" srcOrd="1" destOrd="0" parTransId="{BE57AC18-9F05-470E-972F-75702F53EEC7}" sibTransId="{F766B4DB-2537-4451-9C31-E8CE13AB595B}"/>
    <dgm:cxn modelId="{83077F32-814B-43F6-9D97-1FCE3458A3C4}" type="presOf" srcId="{87725690-952B-4FEA-ACF4-D24F108A8AAC}" destId="{93D356B8-C596-45F2-834E-1B3B8BD9A94C}" srcOrd="0" destOrd="1" presId="urn:microsoft.com/office/officeart/2005/8/layout/chevron2"/>
    <dgm:cxn modelId="{8B4E2037-E0D9-4226-B7D7-96B0BE89FDC6}" srcId="{970775F9-114B-48CB-8E03-402A4F58AD35}" destId="{D73C8DC7-AD61-49B2-9C6D-43E9D65C006A}" srcOrd="2" destOrd="0" parTransId="{B95B5FA7-5455-4B21-A4A9-8A5FE145490F}" sibTransId="{12FB8ACE-2EAA-4243-9C82-6AB9CA1ACE4C}"/>
    <dgm:cxn modelId="{FC743639-47FA-475D-BBCE-A1FBE61FB6D6}" type="presOf" srcId="{C7F874F2-30CF-47D2-913B-8A7761B2E082}" destId="{54FAF5D1-5C0D-4F9B-8A40-916D0D07D1C9}" srcOrd="0" destOrd="0" presId="urn:microsoft.com/office/officeart/2005/8/layout/chevron2"/>
    <dgm:cxn modelId="{BD297A3A-B38C-4A16-977D-78CD0F3EA3F7}" srcId="{970775F9-114B-48CB-8E03-402A4F58AD35}" destId="{C7F874F2-30CF-47D2-913B-8A7761B2E082}" srcOrd="0" destOrd="0" parTransId="{B337459A-32A1-420A-A4BF-0D257ED43B6D}" sibTransId="{3939EFB1-7A81-4168-9BA7-2E299A63BF5E}"/>
    <dgm:cxn modelId="{F097085E-96A4-46F6-B364-8E14885B04DB}" type="presOf" srcId="{655DF104-EDFF-4650-BC45-BE33BD14CFF8}" destId="{56A1CD59-1C34-420E-83E9-0317CACDFB63}" srcOrd="0" destOrd="1" presId="urn:microsoft.com/office/officeart/2005/8/layout/chevron2"/>
    <dgm:cxn modelId="{1914B469-B508-46B5-B5F2-FA3A2D1B6F70}" type="presOf" srcId="{970775F9-114B-48CB-8E03-402A4F58AD35}" destId="{0897F41F-B0FB-48DC-A59C-C6375B884F5A}" srcOrd="0" destOrd="0" presId="urn:microsoft.com/office/officeart/2005/8/layout/chevron2"/>
    <dgm:cxn modelId="{0458746C-A0A5-4EA5-A34F-5DD2BEDAF41A}" srcId="{F6C5BF12-6423-4BC1-8A12-E3464E06C2F6}" destId="{C5AAF421-E9FF-4D70-80D2-2563884408B0}" srcOrd="2" destOrd="0" parTransId="{49916A9F-9574-4B3E-857E-B5476E60D915}" sibTransId="{179F22E4-A093-48E4-8352-FA09222D3F27}"/>
    <dgm:cxn modelId="{9520A050-64E8-4F29-9FB5-57A501BABF56}" srcId="{F6C5BF12-6423-4BC1-8A12-E3464E06C2F6}" destId="{021AD9F6-07EB-4ECD-840C-52B656264F6E}" srcOrd="1" destOrd="0" parTransId="{B4BF919B-FD78-4572-A704-C29F39FF61BB}" sibTransId="{562192F0-B0F5-4373-B287-4BE746439D4F}"/>
    <dgm:cxn modelId="{2709B255-0C83-4EDF-89F7-C3EB2C3733B0}" type="presOf" srcId="{36BA532E-4838-4E53-B389-4D0B60F5D33A}" destId="{93D356B8-C596-45F2-834E-1B3B8BD9A94C}" srcOrd="0" destOrd="0" presId="urn:microsoft.com/office/officeart/2005/8/layout/chevron2"/>
    <dgm:cxn modelId="{38AD4283-CA11-4770-930B-2B57F6E9C30B}" type="presOf" srcId="{C5AAF421-E9FF-4D70-80D2-2563884408B0}" destId="{BC90D0DC-66A6-4EDE-8CB0-73DDDB0E6B0F}" srcOrd="0" destOrd="0" presId="urn:microsoft.com/office/officeart/2005/8/layout/chevron2"/>
    <dgm:cxn modelId="{CC585188-B5EA-4654-B1F3-94BB1A881312}" type="presOf" srcId="{91E99199-0A22-4FD4-A36C-717E5B4F9797}" destId="{93D356B8-C596-45F2-834E-1B3B8BD9A94C}" srcOrd="0" destOrd="3" presId="urn:microsoft.com/office/officeart/2005/8/layout/chevron2"/>
    <dgm:cxn modelId="{2E330A9C-524D-49D5-958D-A250C499B96F}" srcId="{021AD9F6-07EB-4ECD-840C-52B656264F6E}" destId="{655DF104-EDFF-4650-BC45-BE33BD14CFF8}" srcOrd="1" destOrd="0" parTransId="{BD57BFD7-CCBC-443C-8037-010055CD6561}" sibTransId="{22C0FBE5-70D5-40CF-A190-7C2218484196}"/>
    <dgm:cxn modelId="{75CB4B9D-4428-4F93-BA09-A65A08C65235}" type="presOf" srcId="{021AD9F6-07EB-4ECD-840C-52B656264F6E}" destId="{6CFA5F55-448B-4784-8F1E-A3A6E8D444FB}" srcOrd="0" destOrd="0" presId="urn:microsoft.com/office/officeart/2005/8/layout/chevron2"/>
    <dgm:cxn modelId="{BDCE8DA1-7BD1-4EE5-A399-7B2943C5693B}" srcId="{F6C5BF12-6423-4BC1-8A12-E3464E06C2F6}" destId="{970775F9-114B-48CB-8E03-402A4F58AD35}" srcOrd="0" destOrd="0" parTransId="{2D597D21-E055-48D4-93B6-DE07A8534A11}" sibTransId="{6AE6D4AD-D1A0-4FCC-8323-D75B899FE503}"/>
    <dgm:cxn modelId="{BA1896A7-2029-47B9-A54F-8A091CAE9FE4}" srcId="{36BA532E-4838-4E53-B389-4D0B60F5D33A}" destId="{87725690-952B-4FEA-ACF4-D24F108A8AAC}" srcOrd="0" destOrd="0" parTransId="{8BB4A3EE-1E11-4D67-B8B8-2552963AD696}" sibTransId="{F186C190-EC71-4694-AEEE-E24C3BC6B22B}"/>
    <dgm:cxn modelId="{E50A57B0-0AC1-4772-84D9-54C8F67C6243}" srcId="{C5AAF421-E9FF-4D70-80D2-2563884408B0}" destId="{91E99199-0A22-4FD4-A36C-717E5B4F9797}" srcOrd="2" destOrd="0" parTransId="{EDC1C31E-A269-47EA-A47A-1DA2F43B0233}" sibTransId="{E7242278-99BE-4E49-8F6F-3E1B1ACD3C60}"/>
    <dgm:cxn modelId="{703D7BB4-8061-4A2C-B85E-9BBA62E93738}" type="presOf" srcId="{268DA124-337B-4766-85E2-A776EDC9B4D5}" destId="{93D356B8-C596-45F2-834E-1B3B8BD9A94C}" srcOrd="0" destOrd="2" presId="urn:microsoft.com/office/officeart/2005/8/layout/chevron2"/>
    <dgm:cxn modelId="{514959B8-5C8B-48D3-8C50-74EF4E3A00CA}" type="presOf" srcId="{D73C8DC7-AD61-49B2-9C6D-43E9D65C006A}" destId="{54FAF5D1-5C0D-4F9B-8A40-916D0D07D1C9}" srcOrd="0" destOrd="2" presId="urn:microsoft.com/office/officeart/2005/8/layout/chevron2"/>
    <dgm:cxn modelId="{350888B8-02AD-425D-BFD3-2591585E9F8E}" srcId="{C5AAF421-E9FF-4D70-80D2-2563884408B0}" destId="{36BA532E-4838-4E53-B389-4D0B60F5D33A}" srcOrd="0" destOrd="0" parTransId="{FA625FA2-95C8-45E6-B637-56EE7CDF9EB4}" sibTransId="{2585F8D1-887C-426D-AF4F-698389CA5DA3}"/>
    <dgm:cxn modelId="{E98FE5B8-570F-49F7-8C5D-1D5905D036AA}" srcId="{021AD9F6-07EB-4ECD-840C-52B656264F6E}" destId="{DF71A2C8-B187-45BA-8AAA-1D1E5239AD91}" srcOrd="0" destOrd="0" parTransId="{E9F92683-DAD8-40F0-9B5A-1700F581E653}" sibTransId="{2383EDA4-6B31-4067-80A1-8D50D7613D83}"/>
    <dgm:cxn modelId="{D5462FC3-304F-4FC7-9412-BB7945D7EC67}" srcId="{C5AAF421-E9FF-4D70-80D2-2563884408B0}" destId="{268DA124-337B-4766-85E2-A776EDC9B4D5}" srcOrd="1" destOrd="0" parTransId="{5A4FD451-8A9B-4F29-9DE4-F5F236D7988F}" sibTransId="{F93A7C90-3417-49D6-852F-A2FDF0117859}"/>
    <dgm:cxn modelId="{853820F1-5884-4A3B-BD44-4252BCC90FEF}" type="presOf" srcId="{DF71A2C8-B187-45BA-8AAA-1D1E5239AD91}" destId="{56A1CD59-1C34-420E-83E9-0317CACDFB63}" srcOrd="0" destOrd="0" presId="urn:microsoft.com/office/officeart/2005/8/layout/chevron2"/>
    <dgm:cxn modelId="{EAF0BCE4-5511-4921-BA0D-90441DC5EEB2}" type="presParOf" srcId="{87634F90-CA7B-4E64-B801-9D56120EFD5E}" destId="{4204EEB1-AD7E-41AC-A803-AB8B34F72F93}" srcOrd="0" destOrd="0" presId="urn:microsoft.com/office/officeart/2005/8/layout/chevron2"/>
    <dgm:cxn modelId="{0D6D9A6E-0277-40D3-9FE0-37A750A10BB0}" type="presParOf" srcId="{4204EEB1-AD7E-41AC-A803-AB8B34F72F93}" destId="{0897F41F-B0FB-48DC-A59C-C6375B884F5A}" srcOrd="0" destOrd="0" presId="urn:microsoft.com/office/officeart/2005/8/layout/chevron2"/>
    <dgm:cxn modelId="{72AB2BDE-EACE-439B-9113-7D1FFC7DFA3B}" type="presParOf" srcId="{4204EEB1-AD7E-41AC-A803-AB8B34F72F93}" destId="{54FAF5D1-5C0D-4F9B-8A40-916D0D07D1C9}" srcOrd="1" destOrd="0" presId="urn:microsoft.com/office/officeart/2005/8/layout/chevron2"/>
    <dgm:cxn modelId="{3B0FB7E2-5262-456D-B284-AE95539391DC}" type="presParOf" srcId="{87634F90-CA7B-4E64-B801-9D56120EFD5E}" destId="{D2A8F479-2349-4DEE-9DB0-AAFE86DBBA6E}" srcOrd="1" destOrd="0" presId="urn:microsoft.com/office/officeart/2005/8/layout/chevron2"/>
    <dgm:cxn modelId="{3FEB2E37-6974-4DAB-B9A4-5C54AE74F0C5}" type="presParOf" srcId="{87634F90-CA7B-4E64-B801-9D56120EFD5E}" destId="{F88488A6-1E5E-4D29-88FC-D08225A3BD62}" srcOrd="2" destOrd="0" presId="urn:microsoft.com/office/officeart/2005/8/layout/chevron2"/>
    <dgm:cxn modelId="{9F3934F1-7D9E-4B80-85DD-F5DB268BB9B8}" type="presParOf" srcId="{F88488A6-1E5E-4D29-88FC-D08225A3BD62}" destId="{6CFA5F55-448B-4784-8F1E-A3A6E8D444FB}" srcOrd="0" destOrd="0" presId="urn:microsoft.com/office/officeart/2005/8/layout/chevron2"/>
    <dgm:cxn modelId="{9E983681-5CDA-4B2A-B060-E4AD15FCC824}" type="presParOf" srcId="{F88488A6-1E5E-4D29-88FC-D08225A3BD62}" destId="{56A1CD59-1C34-420E-83E9-0317CACDFB63}" srcOrd="1" destOrd="0" presId="urn:microsoft.com/office/officeart/2005/8/layout/chevron2"/>
    <dgm:cxn modelId="{550A5A10-814F-41EA-BB2E-D7867019DBE2}" type="presParOf" srcId="{87634F90-CA7B-4E64-B801-9D56120EFD5E}" destId="{8382EAC6-5475-4E4F-9585-CB2D7B86317D}" srcOrd="3" destOrd="0" presId="urn:microsoft.com/office/officeart/2005/8/layout/chevron2"/>
    <dgm:cxn modelId="{3229FABB-F797-4EE1-A8AC-F392A9F3A951}" type="presParOf" srcId="{87634F90-CA7B-4E64-B801-9D56120EFD5E}" destId="{3E1F47C8-982D-4205-A3EE-5C4C330DB84D}" srcOrd="4" destOrd="0" presId="urn:microsoft.com/office/officeart/2005/8/layout/chevron2"/>
    <dgm:cxn modelId="{F39FA5F0-6355-4D30-86D6-32F0DEA7D0E7}" type="presParOf" srcId="{3E1F47C8-982D-4205-A3EE-5C4C330DB84D}" destId="{BC90D0DC-66A6-4EDE-8CB0-73DDDB0E6B0F}" srcOrd="0" destOrd="0" presId="urn:microsoft.com/office/officeart/2005/8/layout/chevron2"/>
    <dgm:cxn modelId="{97ADF57D-DD9F-4538-83A8-EEEBD8A3800A}" type="presParOf" srcId="{3E1F47C8-982D-4205-A3EE-5C4C330DB84D}" destId="{93D356B8-C596-45F2-834E-1B3B8BD9A9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FB94B-DE4B-4CB4-8F46-9CAD0537295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FB952BA6-F2D9-4974-B30C-4269CA241D90}">
      <dgm:prSet phldrT="[Texte]"/>
      <dgm:spPr/>
      <dgm:t>
        <a:bodyPr/>
        <a:lstStyle/>
        <a:p>
          <a:r>
            <a:rPr lang="fr-FR" dirty="0"/>
            <a:t>3 tours éliminatoires</a:t>
          </a:r>
        </a:p>
      </dgm:t>
    </dgm:pt>
    <dgm:pt modelId="{0B00A69B-4A3B-4837-817D-109E527D2A50}" type="parTrans" cxnId="{31B702BC-BDDE-4958-8BFF-5CA0325D6D0C}">
      <dgm:prSet/>
      <dgm:spPr/>
      <dgm:t>
        <a:bodyPr/>
        <a:lstStyle/>
        <a:p>
          <a:endParaRPr lang="fr-FR"/>
        </a:p>
      </dgm:t>
    </dgm:pt>
    <dgm:pt modelId="{B0BEF09B-21DE-44B4-B7ED-00A305A88693}" type="sibTrans" cxnId="{31B702BC-BDDE-4958-8BFF-5CA0325D6D0C}">
      <dgm:prSet custT="1"/>
      <dgm:spPr/>
      <dgm:t>
        <a:bodyPr/>
        <a:lstStyle/>
        <a:p>
          <a:r>
            <a:rPr lang="fr-FR" sz="2200" dirty="0"/>
            <a:t>Coupe Futsal</a:t>
          </a:r>
        </a:p>
      </dgm:t>
    </dgm:pt>
    <dgm:pt modelId="{C03EE5EC-5844-4731-AC5A-3CA1CD35CDB7}">
      <dgm:prSet phldrT="[Texte]" custT="1"/>
      <dgm:spPr/>
      <dgm:t>
        <a:bodyPr/>
        <a:lstStyle/>
        <a:p>
          <a:r>
            <a:rPr lang="fr-FR" sz="2200" dirty="0"/>
            <a:t>Coupe U13</a:t>
          </a:r>
        </a:p>
      </dgm:t>
    </dgm:pt>
    <dgm:pt modelId="{038C6094-54F5-45E4-A57A-FE1199ABA8E4}" type="parTrans" cxnId="{11BEB629-AEA9-4946-A681-5FBCE5A95140}">
      <dgm:prSet/>
      <dgm:spPr/>
      <dgm:t>
        <a:bodyPr/>
        <a:lstStyle/>
        <a:p>
          <a:endParaRPr lang="fr-FR"/>
        </a:p>
      </dgm:t>
    </dgm:pt>
    <dgm:pt modelId="{49A32E47-53BE-4EB3-85C4-744775472006}" type="sibTrans" cxnId="{11BEB629-AEA9-4946-A681-5FBCE5A95140}">
      <dgm:prSet/>
      <dgm:spPr/>
      <dgm:t>
        <a:bodyPr/>
        <a:lstStyle/>
        <a:p>
          <a:r>
            <a:rPr lang="fr-FR" dirty="0"/>
            <a:t>Festival Pitch</a:t>
          </a:r>
        </a:p>
        <a:p>
          <a:r>
            <a:rPr lang="fr-FR" dirty="0"/>
            <a:t>Groupements</a:t>
          </a:r>
        </a:p>
      </dgm:t>
    </dgm:pt>
    <dgm:pt modelId="{9D1AF640-19C6-4211-BC86-685619E1FF4F}">
      <dgm:prSet phldrT="[Texte]"/>
      <dgm:spPr/>
      <dgm:t>
        <a:bodyPr/>
        <a:lstStyle/>
        <a:p>
          <a:r>
            <a:rPr lang="fr-FR" dirty="0"/>
            <a:t>Foot à 8</a:t>
          </a:r>
        </a:p>
        <a:p>
          <a:r>
            <a:rPr lang="fr-FR" dirty="0"/>
            <a:t>Foot à 11</a:t>
          </a:r>
        </a:p>
        <a:p>
          <a:r>
            <a:rPr lang="fr-FR" dirty="0"/>
            <a:t>Futsal</a:t>
          </a:r>
        </a:p>
      </dgm:t>
    </dgm:pt>
    <dgm:pt modelId="{FADFA7AA-7834-4836-BCB7-EE00286AFB83}" type="parTrans" cxnId="{B79126BC-071D-41C4-8D6D-A5BA3B08B73E}">
      <dgm:prSet/>
      <dgm:spPr/>
      <dgm:t>
        <a:bodyPr/>
        <a:lstStyle/>
        <a:p>
          <a:endParaRPr lang="fr-FR"/>
        </a:p>
      </dgm:t>
    </dgm:pt>
    <dgm:pt modelId="{F08D3E81-CC71-4E96-A21A-0EBB24F6AAB2}" type="sibTrans" cxnId="{B79126BC-071D-41C4-8D6D-A5BA3B08B73E}">
      <dgm:prSet custT="1"/>
      <dgm:spPr/>
      <dgm:t>
        <a:bodyPr/>
        <a:lstStyle/>
        <a:p>
          <a:r>
            <a:rPr lang="fr-FR" sz="2000" dirty="0"/>
            <a:t>Tournois</a:t>
          </a:r>
          <a:endParaRPr lang="fr-FR" sz="2200" dirty="0"/>
        </a:p>
      </dgm:t>
    </dgm:pt>
    <dgm:pt modelId="{A7739C2E-7AF5-4344-88E4-3DC7B48621C4}" type="pres">
      <dgm:prSet presAssocID="{37BFB94B-DE4B-4CB4-8F46-9CAD05372950}" presName="Name0" presStyleCnt="0">
        <dgm:presLayoutVars>
          <dgm:chMax/>
          <dgm:chPref/>
          <dgm:dir/>
          <dgm:animLvl val="lvl"/>
        </dgm:presLayoutVars>
      </dgm:prSet>
      <dgm:spPr/>
    </dgm:pt>
    <dgm:pt modelId="{7CFD8B90-6297-4542-8E3B-8B4038197588}" type="pres">
      <dgm:prSet presAssocID="{FB952BA6-F2D9-4974-B30C-4269CA241D90}" presName="composite" presStyleCnt="0"/>
      <dgm:spPr/>
    </dgm:pt>
    <dgm:pt modelId="{EDAFC1BF-FD8A-4283-A812-40AB907827B1}" type="pres">
      <dgm:prSet presAssocID="{FB952BA6-F2D9-4974-B30C-4269CA241D9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9FD0ED2-A399-401D-97F8-59BB93388F11}" type="pres">
      <dgm:prSet presAssocID="{FB952BA6-F2D9-4974-B30C-4269CA241D9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BD82638-22FC-49FF-BFF5-F878DE97D2F0}" type="pres">
      <dgm:prSet presAssocID="{FB952BA6-F2D9-4974-B30C-4269CA241D90}" presName="BalanceSpacing" presStyleCnt="0"/>
      <dgm:spPr/>
    </dgm:pt>
    <dgm:pt modelId="{72931BE9-95DB-44D1-A2CE-EAF81AB6F288}" type="pres">
      <dgm:prSet presAssocID="{FB952BA6-F2D9-4974-B30C-4269CA241D90}" presName="BalanceSpacing1" presStyleCnt="0"/>
      <dgm:spPr/>
    </dgm:pt>
    <dgm:pt modelId="{9DA29015-A277-4880-BA85-FAD77A61AF53}" type="pres">
      <dgm:prSet presAssocID="{B0BEF09B-21DE-44B4-B7ED-00A305A88693}" presName="Accent1Text" presStyleLbl="node1" presStyleIdx="1" presStyleCnt="6"/>
      <dgm:spPr/>
    </dgm:pt>
    <dgm:pt modelId="{E17E34C1-5F24-4422-ABDF-FED414D8CADF}" type="pres">
      <dgm:prSet presAssocID="{B0BEF09B-21DE-44B4-B7ED-00A305A88693}" presName="spaceBetweenRectangles" presStyleCnt="0"/>
      <dgm:spPr/>
    </dgm:pt>
    <dgm:pt modelId="{7B1FE73C-6ED8-4DF4-A141-C60FC1D695E3}" type="pres">
      <dgm:prSet presAssocID="{C03EE5EC-5844-4731-AC5A-3CA1CD35CDB7}" presName="composite" presStyleCnt="0"/>
      <dgm:spPr/>
    </dgm:pt>
    <dgm:pt modelId="{ACC331E6-35A4-4339-B2E3-E93801315EA1}" type="pres">
      <dgm:prSet presAssocID="{C03EE5EC-5844-4731-AC5A-3CA1CD35CDB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D3A211F-E3B3-404E-8D67-47B637E2C3AC}" type="pres">
      <dgm:prSet presAssocID="{C03EE5EC-5844-4731-AC5A-3CA1CD35CDB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D240F48-0108-46CD-8E59-B66EA57EAB2F}" type="pres">
      <dgm:prSet presAssocID="{C03EE5EC-5844-4731-AC5A-3CA1CD35CDB7}" presName="BalanceSpacing" presStyleCnt="0"/>
      <dgm:spPr/>
    </dgm:pt>
    <dgm:pt modelId="{B1506ECC-ACED-4A8A-9A3A-6632761EDA22}" type="pres">
      <dgm:prSet presAssocID="{C03EE5EC-5844-4731-AC5A-3CA1CD35CDB7}" presName="BalanceSpacing1" presStyleCnt="0"/>
      <dgm:spPr/>
    </dgm:pt>
    <dgm:pt modelId="{6242D05E-4FD6-494F-B31F-2F4CBAE9C628}" type="pres">
      <dgm:prSet presAssocID="{49A32E47-53BE-4EB3-85C4-744775472006}" presName="Accent1Text" presStyleLbl="node1" presStyleIdx="3" presStyleCnt="6"/>
      <dgm:spPr/>
    </dgm:pt>
    <dgm:pt modelId="{D3248899-05A3-4128-ACCF-FF49334D8ADB}" type="pres">
      <dgm:prSet presAssocID="{49A32E47-53BE-4EB3-85C4-744775472006}" presName="spaceBetweenRectangles" presStyleCnt="0"/>
      <dgm:spPr/>
    </dgm:pt>
    <dgm:pt modelId="{BAFEDD9E-A1EC-4D1F-8A4F-8C9DAD1A107A}" type="pres">
      <dgm:prSet presAssocID="{9D1AF640-19C6-4211-BC86-685619E1FF4F}" presName="composite" presStyleCnt="0"/>
      <dgm:spPr/>
    </dgm:pt>
    <dgm:pt modelId="{5FA0C980-1ACD-4971-B795-DFDAC1AAFC68}" type="pres">
      <dgm:prSet presAssocID="{9D1AF640-19C6-4211-BC86-685619E1FF4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FB4E55F-529B-4109-8E95-C0EDF48EE631}" type="pres">
      <dgm:prSet presAssocID="{9D1AF640-19C6-4211-BC86-685619E1FF4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FF2CEC2-2D98-45A9-B955-7490AE46B391}" type="pres">
      <dgm:prSet presAssocID="{9D1AF640-19C6-4211-BC86-685619E1FF4F}" presName="BalanceSpacing" presStyleCnt="0"/>
      <dgm:spPr/>
    </dgm:pt>
    <dgm:pt modelId="{2DB9A7C7-ED01-4D2D-9481-6A8FFBC38B76}" type="pres">
      <dgm:prSet presAssocID="{9D1AF640-19C6-4211-BC86-685619E1FF4F}" presName="BalanceSpacing1" presStyleCnt="0"/>
      <dgm:spPr/>
    </dgm:pt>
    <dgm:pt modelId="{FF4C34C8-7564-46BD-B269-6F024E903032}" type="pres">
      <dgm:prSet presAssocID="{F08D3E81-CC71-4E96-A21A-0EBB24F6AAB2}" presName="Accent1Text" presStyleLbl="node1" presStyleIdx="5" presStyleCnt="6"/>
      <dgm:spPr/>
    </dgm:pt>
  </dgm:ptLst>
  <dgm:cxnLst>
    <dgm:cxn modelId="{8DE38623-98DB-459B-9BE1-70F2BA24CF05}" type="presOf" srcId="{C03EE5EC-5844-4731-AC5A-3CA1CD35CDB7}" destId="{ACC331E6-35A4-4339-B2E3-E93801315EA1}" srcOrd="0" destOrd="0" presId="urn:microsoft.com/office/officeart/2008/layout/AlternatingHexagons"/>
    <dgm:cxn modelId="{11BEB629-AEA9-4946-A681-5FBCE5A95140}" srcId="{37BFB94B-DE4B-4CB4-8F46-9CAD05372950}" destId="{C03EE5EC-5844-4731-AC5A-3CA1CD35CDB7}" srcOrd="1" destOrd="0" parTransId="{038C6094-54F5-45E4-A57A-FE1199ABA8E4}" sibTransId="{49A32E47-53BE-4EB3-85C4-744775472006}"/>
    <dgm:cxn modelId="{76697F67-166F-498C-8295-CA855A821FE4}" type="presOf" srcId="{F08D3E81-CC71-4E96-A21A-0EBB24F6AAB2}" destId="{FF4C34C8-7564-46BD-B269-6F024E903032}" srcOrd="0" destOrd="0" presId="urn:microsoft.com/office/officeart/2008/layout/AlternatingHexagons"/>
    <dgm:cxn modelId="{6295307E-0588-4FC4-AF2D-9E5EC22160AA}" type="presOf" srcId="{FB952BA6-F2D9-4974-B30C-4269CA241D90}" destId="{EDAFC1BF-FD8A-4283-A812-40AB907827B1}" srcOrd="0" destOrd="0" presId="urn:microsoft.com/office/officeart/2008/layout/AlternatingHexagons"/>
    <dgm:cxn modelId="{D2662D83-C578-4EA1-B7B6-49CBA56BA227}" type="presOf" srcId="{37BFB94B-DE4B-4CB4-8F46-9CAD05372950}" destId="{A7739C2E-7AF5-4344-88E4-3DC7B48621C4}" srcOrd="0" destOrd="0" presId="urn:microsoft.com/office/officeart/2008/layout/AlternatingHexagons"/>
    <dgm:cxn modelId="{DEB9718C-EDA8-47FC-9EA2-20D4D14F9234}" type="presOf" srcId="{49A32E47-53BE-4EB3-85C4-744775472006}" destId="{6242D05E-4FD6-494F-B31F-2F4CBAE9C628}" srcOrd="0" destOrd="0" presId="urn:microsoft.com/office/officeart/2008/layout/AlternatingHexagons"/>
    <dgm:cxn modelId="{CB05A1AE-D542-4946-ACDC-08F1D58CC1D1}" type="presOf" srcId="{B0BEF09B-21DE-44B4-B7ED-00A305A88693}" destId="{9DA29015-A277-4880-BA85-FAD77A61AF53}" srcOrd="0" destOrd="0" presId="urn:microsoft.com/office/officeart/2008/layout/AlternatingHexagons"/>
    <dgm:cxn modelId="{31B702BC-BDDE-4958-8BFF-5CA0325D6D0C}" srcId="{37BFB94B-DE4B-4CB4-8F46-9CAD05372950}" destId="{FB952BA6-F2D9-4974-B30C-4269CA241D90}" srcOrd="0" destOrd="0" parTransId="{0B00A69B-4A3B-4837-817D-109E527D2A50}" sibTransId="{B0BEF09B-21DE-44B4-B7ED-00A305A88693}"/>
    <dgm:cxn modelId="{B79126BC-071D-41C4-8D6D-A5BA3B08B73E}" srcId="{37BFB94B-DE4B-4CB4-8F46-9CAD05372950}" destId="{9D1AF640-19C6-4211-BC86-685619E1FF4F}" srcOrd="2" destOrd="0" parTransId="{FADFA7AA-7834-4836-BCB7-EE00286AFB83}" sibTransId="{F08D3E81-CC71-4E96-A21A-0EBB24F6AAB2}"/>
    <dgm:cxn modelId="{39F711EF-3112-4DF6-B334-5EEB49F68E12}" type="presOf" srcId="{9D1AF640-19C6-4211-BC86-685619E1FF4F}" destId="{5FA0C980-1ACD-4971-B795-DFDAC1AAFC68}" srcOrd="0" destOrd="0" presId="urn:microsoft.com/office/officeart/2008/layout/AlternatingHexagons"/>
    <dgm:cxn modelId="{46C3D5AC-B99F-42E2-A669-4964B22D360A}" type="presParOf" srcId="{A7739C2E-7AF5-4344-88E4-3DC7B48621C4}" destId="{7CFD8B90-6297-4542-8E3B-8B4038197588}" srcOrd="0" destOrd="0" presId="urn:microsoft.com/office/officeart/2008/layout/AlternatingHexagons"/>
    <dgm:cxn modelId="{F059B578-88B3-416B-97B7-C264B8959D2F}" type="presParOf" srcId="{7CFD8B90-6297-4542-8E3B-8B4038197588}" destId="{EDAFC1BF-FD8A-4283-A812-40AB907827B1}" srcOrd="0" destOrd="0" presId="urn:microsoft.com/office/officeart/2008/layout/AlternatingHexagons"/>
    <dgm:cxn modelId="{DF50BA71-FE29-47AD-BB7D-E41426056959}" type="presParOf" srcId="{7CFD8B90-6297-4542-8E3B-8B4038197588}" destId="{69FD0ED2-A399-401D-97F8-59BB93388F11}" srcOrd="1" destOrd="0" presId="urn:microsoft.com/office/officeart/2008/layout/AlternatingHexagons"/>
    <dgm:cxn modelId="{7C772012-4983-479F-997B-1D79665E3CEB}" type="presParOf" srcId="{7CFD8B90-6297-4542-8E3B-8B4038197588}" destId="{BBD82638-22FC-49FF-BFF5-F878DE97D2F0}" srcOrd="2" destOrd="0" presId="urn:microsoft.com/office/officeart/2008/layout/AlternatingHexagons"/>
    <dgm:cxn modelId="{E956EC03-71F3-4EBE-9A2A-828B6983B699}" type="presParOf" srcId="{7CFD8B90-6297-4542-8E3B-8B4038197588}" destId="{72931BE9-95DB-44D1-A2CE-EAF81AB6F288}" srcOrd="3" destOrd="0" presId="urn:microsoft.com/office/officeart/2008/layout/AlternatingHexagons"/>
    <dgm:cxn modelId="{5FB07B24-4752-4234-A055-DCFE8ABE2E41}" type="presParOf" srcId="{7CFD8B90-6297-4542-8E3B-8B4038197588}" destId="{9DA29015-A277-4880-BA85-FAD77A61AF53}" srcOrd="4" destOrd="0" presId="urn:microsoft.com/office/officeart/2008/layout/AlternatingHexagons"/>
    <dgm:cxn modelId="{63B4D76C-D3C2-4864-AC56-D46FA8A06AD0}" type="presParOf" srcId="{A7739C2E-7AF5-4344-88E4-3DC7B48621C4}" destId="{E17E34C1-5F24-4422-ABDF-FED414D8CADF}" srcOrd="1" destOrd="0" presId="urn:microsoft.com/office/officeart/2008/layout/AlternatingHexagons"/>
    <dgm:cxn modelId="{5A91F4FD-8EB1-45BD-9CCA-C4B0C9A8CCDB}" type="presParOf" srcId="{A7739C2E-7AF5-4344-88E4-3DC7B48621C4}" destId="{7B1FE73C-6ED8-4DF4-A141-C60FC1D695E3}" srcOrd="2" destOrd="0" presId="urn:microsoft.com/office/officeart/2008/layout/AlternatingHexagons"/>
    <dgm:cxn modelId="{135C37FB-1002-4405-88EE-3263FF45BFF3}" type="presParOf" srcId="{7B1FE73C-6ED8-4DF4-A141-C60FC1D695E3}" destId="{ACC331E6-35A4-4339-B2E3-E93801315EA1}" srcOrd="0" destOrd="0" presId="urn:microsoft.com/office/officeart/2008/layout/AlternatingHexagons"/>
    <dgm:cxn modelId="{5A674273-3BDC-4F2B-9AC9-C05F7BC16719}" type="presParOf" srcId="{7B1FE73C-6ED8-4DF4-A141-C60FC1D695E3}" destId="{4D3A211F-E3B3-404E-8D67-47B637E2C3AC}" srcOrd="1" destOrd="0" presId="urn:microsoft.com/office/officeart/2008/layout/AlternatingHexagons"/>
    <dgm:cxn modelId="{93370EF6-4878-413C-A8EF-B67553670949}" type="presParOf" srcId="{7B1FE73C-6ED8-4DF4-A141-C60FC1D695E3}" destId="{1D240F48-0108-46CD-8E59-B66EA57EAB2F}" srcOrd="2" destOrd="0" presId="urn:microsoft.com/office/officeart/2008/layout/AlternatingHexagons"/>
    <dgm:cxn modelId="{E2677B74-D94C-43C6-B231-5EFAEC871D83}" type="presParOf" srcId="{7B1FE73C-6ED8-4DF4-A141-C60FC1D695E3}" destId="{B1506ECC-ACED-4A8A-9A3A-6632761EDA22}" srcOrd="3" destOrd="0" presId="urn:microsoft.com/office/officeart/2008/layout/AlternatingHexagons"/>
    <dgm:cxn modelId="{952DA82E-BCCC-464B-A53C-D4D6F0093AF6}" type="presParOf" srcId="{7B1FE73C-6ED8-4DF4-A141-C60FC1D695E3}" destId="{6242D05E-4FD6-494F-B31F-2F4CBAE9C628}" srcOrd="4" destOrd="0" presId="urn:microsoft.com/office/officeart/2008/layout/AlternatingHexagons"/>
    <dgm:cxn modelId="{C94EDECC-3DDE-471A-8ED1-69BA2E8C75C5}" type="presParOf" srcId="{A7739C2E-7AF5-4344-88E4-3DC7B48621C4}" destId="{D3248899-05A3-4128-ACCF-FF49334D8ADB}" srcOrd="3" destOrd="0" presId="urn:microsoft.com/office/officeart/2008/layout/AlternatingHexagons"/>
    <dgm:cxn modelId="{C08E5179-21AC-4B43-B9CB-70C890927799}" type="presParOf" srcId="{A7739C2E-7AF5-4344-88E4-3DC7B48621C4}" destId="{BAFEDD9E-A1EC-4D1F-8A4F-8C9DAD1A107A}" srcOrd="4" destOrd="0" presId="urn:microsoft.com/office/officeart/2008/layout/AlternatingHexagons"/>
    <dgm:cxn modelId="{97116E3F-4BB4-4CCD-AECD-AFF8A18245A7}" type="presParOf" srcId="{BAFEDD9E-A1EC-4D1F-8A4F-8C9DAD1A107A}" destId="{5FA0C980-1ACD-4971-B795-DFDAC1AAFC68}" srcOrd="0" destOrd="0" presId="urn:microsoft.com/office/officeart/2008/layout/AlternatingHexagons"/>
    <dgm:cxn modelId="{410E26E2-56CE-4D42-A0C6-3153A05CF693}" type="presParOf" srcId="{BAFEDD9E-A1EC-4D1F-8A4F-8C9DAD1A107A}" destId="{CFB4E55F-529B-4109-8E95-C0EDF48EE631}" srcOrd="1" destOrd="0" presId="urn:microsoft.com/office/officeart/2008/layout/AlternatingHexagons"/>
    <dgm:cxn modelId="{234234F6-6605-4348-A067-34FE85246723}" type="presParOf" srcId="{BAFEDD9E-A1EC-4D1F-8A4F-8C9DAD1A107A}" destId="{BFF2CEC2-2D98-45A9-B955-7490AE46B391}" srcOrd="2" destOrd="0" presId="urn:microsoft.com/office/officeart/2008/layout/AlternatingHexagons"/>
    <dgm:cxn modelId="{8D18DAAE-E7FE-4778-AD9D-0A12EAFEA2A3}" type="presParOf" srcId="{BAFEDD9E-A1EC-4D1F-8A4F-8C9DAD1A107A}" destId="{2DB9A7C7-ED01-4D2D-9481-6A8FFBC38B76}" srcOrd="3" destOrd="0" presId="urn:microsoft.com/office/officeart/2008/layout/AlternatingHexagons"/>
    <dgm:cxn modelId="{49220707-6029-4A65-8C39-CE2B94090BF8}" type="presParOf" srcId="{BAFEDD9E-A1EC-4D1F-8A4F-8C9DAD1A107A}" destId="{FF4C34C8-7564-46BD-B269-6F024E90303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746A7-6950-42F6-BFC9-45689F525976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4F375FA0-8AE2-4A4F-AB01-ED89E38C4DE5}">
      <dgm:prSet phldrT="[Texte]" custT="1"/>
      <dgm:spPr/>
      <dgm:t>
        <a:bodyPr/>
        <a:lstStyle/>
        <a:p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Janvier 2025</a:t>
          </a:r>
        </a:p>
        <a:p>
          <a:r>
            <a:rPr lang="fr-FR" sz="1400" dirty="0">
              <a:solidFill>
                <a:schemeClr val="bg1"/>
              </a:solidFill>
              <a:latin typeface="FFF Equipe" panose="02000503000000020004" pitchFamily="50" charset="0"/>
            </a:rPr>
            <a:t>Table Ronde avec les clubs</a:t>
          </a:r>
        </a:p>
        <a:p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  <a:p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147E135B-5B64-4D03-B2E6-58C4C2F21DB7}" type="parTrans" cxnId="{23CA0964-3E35-409A-A6AF-AB87E8604B2A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B8BE9004-2119-4A7F-9B96-B33D08A54A4D}" type="sibTrans" cxnId="{23CA0964-3E35-409A-A6AF-AB87E8604B2A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A4045860-EB2A-4C94-92D8-89CB7A1B1265}">
      <dgm:prSet phldrT="[Texte]" custT="1"/>
      <dgm:spPr/>
      <dgm:t>
        <a:bodyPr/>
        <a:lstStyle/>
        <a:p>
          <a:r>
            <a:rPr lang="fr-FR" sz="1800" b="1" dirty="0" err="1">
              <a:solidFill>
                <a:srgbClr val="002060"/>
              </a:solidFill>
              <a:latin typeface="FFF Equipe" panose="02000503000000020004" pitchFamily="50" charset="0"/>
            </a:rPr>
            <a:t>Fév</a:t>
          </a:r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-Mars 2025</a:t>
          </a:r>
        </a:p>
        <a:p>
          <a:r>
            <a:rPr lang="fr-FR" sz="1400" dirty="0">
              <a:solidFill>
                <a:schemeClr val="bg1"/>
              </a:solidFill>
              <a:latin typeface="FFF Equipe" panose="02000503000000020004" pitchFamily="50" charset="0"/>
            </a:rPr>
            <a:t>Groupe de travail</a:t>
          </a:r>
        </a:p>
        <a:p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  <a:p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75A280BB-0599-4BF1-AE3A-2D7CF0F504B5}" type="parTrans" cxnId="{6F0A0224-E76D-491C-8949-9FCBEA8A46F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3CEC7694-08AC-4087-8AB1-2B7C9AE95405}" type="sibTrans" cxnId="{6F0A0224-E76D-491C-8949-9FCBEA8A46F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19E0B0AC-B7CD-4276-8671-B85992FD9B03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Avril</a:t>
          </a:r>
        </a:p>
        <a:p>
          <a:pPr>
            <a:spcAft>
              <a:spcPct val="35000"/>
            </a:spcAft>
          </a:pPr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2025</a:t>
          </a:r>
        </a:p>
        <a:p>
          <a:pPr>
            <a:spcAft>
              <a:spcPct val="35000"/>
            </a:spcAft>
          </a:pPr>
          <a:r>
            <a:rPr lang="fr-FR" sz="1400" dirty="0">
              <a:solidFill>
                <a:schemeClr val="bg1"/>
              </a:solidFill>
              <a:latin typeface="FFF Equipe" panose="02000503000000020004" pitchFamily="50" charset="0"/>
            </a:rPr>
            <a:t>Validation CD du district</a:t>
          </a:r>
        </a:p>
        <a:p>
          <a:pPr>
            <a:spcAft>
              <a:spcPct val="35000"/>
            </a:spcAft>
          </a:pPr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  <a:p>
          <a:pPr>
            <a:spcAft>
              <a:spcPct val="35000"/>
            </a:spcAft>
          </a:pPr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0FA6B971-2DAA-45CB-B5C5-F54340B849CC}" type="parTrans" cxnId="{325D4AB2-20D4-4429-B5E0-CF7CAF2EC21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C620B959-670A-4790-B97E-5EBD7688A547}" type="sibTrans" cxnId="{325D4AB2-20D4-4429-B5E0-CF7CAF2EC21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A2A3E371-4843-49B8-8617-CE92F93E84BE}">
      <dgm:prSet phldrT="[Texte]" custT="1"/>
      <dgm:spPr/>
      <dgm:t>
        <a:bodyPr/>
        <a:lstStyle/>
        <a:p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Juillet 2025</a:t>
          </a:r>
        </a:p>
        <a:p>
          <a:r>
            <a:rPr lang="fr-FR" sz="1400" b="0" dirty="0">
              <a:solidFill>
                <a:schemeClr val="bg1"/>
              </a:solidFill>
              <a:latin typeface="FFF Equipe" panose="02000503000000020004" pitchFamily="50" charset="0"/>
            </a:rPr>
            <a:t>Engagements des clubs</a:t>
          </a:r>
        </a:p>
        <a:p>
          <a:endParaRPr lang="fr-FR" sz="1800" b="0" dirty="0">
            <a:solidFill>
              <a:schemeClr val="bg1"/>
            </a:solidFill>
            <a:latin typeface="FFF Equipe" panose="02000503000000020004" pitchFamily="50" charset="0"/>
          </a:endParaRPr>
        </a:p>
        <a:p>
          <a:endParaRPr lang="fr-FR" sz="1800" b="0" dirty="0">
            <a:solidFill>
              <a:schemeClr val="bg1"/>
            </a:solidFill>
            <a:latin typeface="FFF Equipe" panose="02000503000000020004" pitchFamily="50" charset="0"/>
          </a:endParaRPr>
        </a:p>
      </dgm:t>
    </dgm:pt>
    <dgm:pt modelId="{77FFBDCA-72C5-481E-9274-D526BA29EAC2}" type="parTrans" cxnId="{81744B7B-4AB0-446D-B46B-B5BD134CA028}">
      <dgm:prSet/>
      <dgm:spPr/>
      <dgm:t>
        <a:bodyPr/>
        <a:lstStyle/>
        <a:p>
          <a:endParaRPr lang="fr-FR"/>
        </a:p>
      </dgm:t>
    </dgm:pt>
    <dgm:pt modelId="{CC0BAD1D-69C1-461F-BC8E-67C9294D0E62}" type="sibTrans" cxnId="{81744B7B-4AB0-446D-B46B-B5BD134CA028}">
      <dgm:prSet/>
      <dgm:spPr/>
      <dgm:t>
        <a:bodyPr/>
        <a:lstStyle/>
        <a:p>
          <a:endParaRPr lang="fr-FR"/>
        </a:p>
      </dgm:t>
    </dgm:pt>
    <dgm:pt modelId="{58200314-BBFB-4B28-B78C-C0AA49660E21}">
      <dgm:prSet phldrT="[Texte]" custT="1"/>
      <dgm:spPr/>
      <dgm:t>
        <a:bodyPr/>
        <a:lstStyle/>
        <a:p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Mai-Juin    2025</a:t>
          </a:r>
        </a:p>
        <a:p>
          <a:r>
            <a:rPr lang="fr-FR" sz="1400" dirty="0">
              <a:solidFill>
                <a:schemeClr val="bg1"/>
              </a:solidFill>
              <a:latin typeface="FFF Equipe" panose="02000503000000020004" pitchFamily="50" charset="0"/>
            </a:rPr>
            <a:t>Communication de la réforme aux clubs</a:t>
          </a:r>
        </a:p>
        <a:p>
          <a:endParaRPr lang="fr-FR" sz="1800" dirty="0">
            <a:solidFill>
              <a:schemeClr val="bg1"/>
            </a:solidFill>
            <a:latin typeface="FFF Equipe" panose="02000503000000020004" pitchFamily="50" charset="0"/>
          </a:endParaRPr>
        </a:p>
        <a:p>
          <a:endParaRPr lang="fr-FR" sz="1800" dirty="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347DCD50-369C-41E2-8576-A499E9A663A8}" type="parTrans" cxnId="{93554666-DB61-49CA-930F-467107207AD4}">
      <dgm:prSet/>
      <dgm:spPr/>
      <dgm:t>
        <a:bodyPr/>
        <a:lstStyle/>
        <a:p>
          <a:endParaRPr lang="fr-FR"/>
        </a:p>
      </dgm:t>
    </dgm:pt>
    <dgm:pt modelId="{E93633A3-FC59-4FAE-9478-CA80FC867F7A}" type="sibTrans" cxnId="{93554666-DB61-49CA-930F-467107207AD4}">
      <dgm:prSet/>
      <dgm:spPr/>
      <dgm:t>
        <a:bodyPr/>
        <a:lstStyle/>
        <a:p>
          <a:endParaRPr lang="fr-FR"/>
        </a:p>
      </dgm:t>
    </dgm:pt>
    <dgm:pt modelId="{D5416EA1-EF86-48EE-9EBF-F51BECCC89E3}">
      <dgm:prSet phldrT="[Texte]" custT="1"/>
      <dgm:spPr/>
      <dgm:t>
        <a:bodyPr/>
        <a:lstStyle/>
        <a:p>
          <a:r>
            <a:rPr lang="fr-FR" sz="1800" b="1" dirty="0">
              <a:solidFill>
                <a:srgbClr val="002060"/>
              </a:solidFill>
              <a:latin typeface="FFF Equipe" panose="02000503000000020004" pitchFamily="50" charset="0"/>
            </a:rPr>
            <a:t>Sept  2025</a:t>
          </a:r>
        </a:p>
        <a:p>
          <a:r>
            <a:rPr lang="fr-FR" sz="1400" b="0" dirty="0">
              <a:solidFill>
                <a:schemeClr val="bg1"/>
              </a:solidFill>
              <a:latin typeface="FFF Equipe" panose="02000503000000020004" pitchFamily="50" charset="0"/>
            </a:rPr>
            <a:t>Début de saison</a:t>
          </a:r>
        </a:p>
        <a:p>
          <a:endParaRPr lang="fr-FR" sz="1800" b="0" dirty="0">
            <a:solidFill>
              <a:schemeClr val="bg1"/>
            </a:solidFill>
            <a:latin typeface="FFF Equipe" panose="02000503000000020004" pitchFamily="50" charset="0"/>
          </a:endParaRPr>
        </a:p>
        <a:p>
          <a:endParaRPr lang="fr-FR" sz="1800" b="0" dirty="0">
            <a:solidFill>
              <a:schemeClr val="bg1"/>
            </a:solidFill>
            <a:latin typeface="FFF Equipe" panose="02000503000000020004" pitchFamily="50" charset="0"/>
          </a:endParaRPr>
        </a:p>
      </dgm:t>
    </dgm:pt>
    <dgm:pt modelId="{009F0E4D-B4DB-4A7C-8A23-30904164F3CD}" type="parTrans" cxnId="{ED3A8E1E-C873-425A-BDAA-E04C736EB292}">
      <dgm:prSet/>
      <dgm:spPr/>
      <dgm:t>
        <a:bodyPr/>
        <a:lstStyle/>
        <a:p>
          <a:endParaRPr lang="fr-FR"/>
        </a:p>
      </dgm:t>
    </dgm:pt>
    <dgm:pt modelId="{D4C9C876-6609-4DAE-AB62-848B9C45A4C9}" type="sibTrans" cxnId="{ED3A8E1E-C873-425A-BDAA-E04C736EB292}">
      <dgm:prSet/>
      <dgm:spPr/>
      <dgm:t>
        <a:bodyPr/>
        <a:lstStyle/>
        <a:p>
          <a:endParaRPr lang="fr-FR"/>
        </a:p>
      </dgm:t>
    </dgm:pt>
    <dgm:pt modelId="{F7B67021-9443-4945-9B11-33719E33D73D}" type="pres">
      <dgm:prSet presAssocID="{637746A7-6950-42F6-BFC9-45689F525976}" presName="Name0" presStyleCnt="0">
        <dgm:presLayoutVars>
          <dgm:dir/>
          <dgm:animLvl val="lvl"/>
          <dgm:resizeHandles val="exact"/>
        </dgm:presLayoutVars>
      </dgm:prSet>
      <dgm:spPr/>
    </dgm:pt>
    <dgm:pt modelId="{A1B89F93-3173-494B-B499-FCB46F3FF9B0}" type="pres">
      <dgm:prSet presAssocID="{4F375FA0-8AE2-4A4F-AB01-ED89E38C4DE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B7E269-87F5-41B5-9D08-A5F112C042EF}" type="pres">
      <dgm:prSet presAssocID="{B8BE9004-2119-4A7F-9B96-B33D08A54A4D}" presName="parTxOnlySpace" presStyleCnt="0"/>
      <dgm:spPr/>
    </dgm:pt>
    <dgm:pt modelId="{81ED724B-2DC5-43DA-AF32-953C98FF3939}" type="pres">
      <dgm:prSet presAssocID="{A4045860-EB2A-4C94-92D8-89CB7A1B126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0F9A11E-BF37-4F85-9EBE-3EE592F412F9}" type="pres">
      <dgm:prSet presAssocID="{3CEC7694-08AC-4087-8AB1-2B7C9AE95405}" presName="parTxOnlySpace" presStyleCnt="0"/>
      <dgm:spPr/>
    </dgm:pt>
    <dgm:pt modelId="{EB9E1FA9-8418-484B-966A-2FC591C3E2DA}" type="pres">
      <dgm:prSet presAssocID="{19E0B0AC-B7CD-4276-8671-B85992FD9B0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6B08853-EC0E-490B-810E-5786B62DC23A}" type="pres">
      <dgm:prSet presAssocID="{C620B959-670A-4790-B97E-5EBD7688A547}" presName="parTxOnlySpace" presStyleCnt="0"/>
      <dgm:spPr/>
    </dgm:pt>
    <dgm:pt modelId="{28799024-0077-44D5-9570-67B8365767D9}" type="pres">
      <dgm:prSet presAssocID="{58200314-BBFB-4B28-B78C-C0AA49660E21}" presName="parTxOnly" presStyleLbl="node1" presStyleIdx="3" presStyleCnt="6" custScaleX="128299">
        <dgm:presLayoutVars>
          <dgm:chMax val="0"/>
          <dgm:chPref val="0"/>
          <dgm:bulletEnabled val="1"/>
        </dgm:presLayoutVars>
      </dgm:prSet>
      <dgm:spPr/>
    </dgm:pt>
    <dgm:pt modelId="{CB799227-FC4A-49BE-AAE4-1749C3FF1F1C}" type="pres">
      <dgm:prSet presAssocID="{E93633A3-FC59-4FAE-9478-CA80FC867F7A}" presName="parTxOnlySpace" presStyleCnt="0"/>
      <dgm:spPr/>
    </dgm:pt>
    <dgm:pt modelId="{3D87D125-5212-4699-B5FA-FA8B486E3353}" type="pres">
      <dgm:prSet presAssocID="{A2A3E371-4843-49B8-8617-CE92F93E84B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9890939-5F88-4C01-96B1-E30D0914E542}" type="pres">
      <dgm:prSet presAssocID="{CC0BAD1D-69C1-461F-BC8E-67C9294D0E62}" presName="parTxOnlySpace" presStyleCnt="0"/>
      <dgm:spPr/>
    </dgm:pt>
    <dgm:pt modelId="{7E02CFCF-B9A0-4298-B5EA-B1DE54B0802B}" type="pres">
      <dgm:prSet presAssocID="{D5416EA1-EF86-48EE-9EBF-F51BECCC89E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EFBF10-6CDD-4D8F-B3AE-0BC3F3DD10F3}" type="presOf" srcId="{19E0B0AC-B7CD-4276-8671-B85992FD9B03}" destId="{EB9E1FA9-8418-484B-966A-2FC591C3E2DA}" srcOrd="0" destOrd="0" presId="urn:microsoft.com/office/officeart/2005/8/layout/chevron1"/>
    <dgm:cxn modelId="{ED3A8E1E-C873-425A-BDAA-E04C736EB292}" srcId="{637746A7-6950-42F6-BFC9-45689F525976}" destId="{D5416EA1-EF86-48EE-9EBF-F51BECCC89E3}" srcOrd="5" destOrd="0" parTransId="{009F0E4D-B4DB-4A7C-8A23-30904164F3CD}" sibTransId="{D4C9C876-6609-4DAE-AB62-848B9C45A4C9}"/>
    <dgm:cxn modelId="{6F0A0224-E76D-491C-8949-9FCBEA8A46F0}" srcId="{637746A7-6950-42F6-BFC9-45689F525976}" destId="{A4045860-EB2A-4C94-92D8-89CB7A1B1265}" srcOrd="1" destOrd="0" parTransId="{75A280BB-0599-4BF1-AE3A-2D7CF0F504B5}" sibTransId="{3CEC7694-08AC-4087-8AB1-2B7C9AE95405}"/>
    <dgm:cxn modelId="{23CA0964-3E35-409A-A6AF-AB87E8604B2A}" srcId="{637746A7-6950-42F6-BFC9-45689F525976}" destId="{4F375FA0-8AE2-4A4F-AB01-ED89E38C4DE5}" srcOrd="0" destOrd="0" parTransId="{147E135B-5B64-4D03-B2E6-58C4C2F21DB7}" sibTransId="{B8BE9004-2119-4A7F-9B96-B33D08A54A4D}"/>
    <dgm:cxn modelId="{93554666-DB61-49CA-930F-467107207AD4}" srcId="{637746A7-6950-42F6-BFC9-45689F525976}" destId="{58200314-BBFB-4B28-B78C-C0AA49660E21}" srcOrd="3" destOrd="0" parTransId="{347DCD50-369C-41E2-8576-A499E9A663A8}" sibTransId="{E93633A3-FC59-4FAE-9478-CA80FC867F7A}"/>
    <dgm:cxn modelId="{84422947-B464-4058-A5F0-B17CE1B6B834}" type="presOf" srcId="{A4045860-EB2A-4C94-92D8-89CB7A1B1265}" destId="{81ED724B-2DC5-43DA-AF32-953C98FF3939}" srcOrd="0" destOrd="0" presId="urn:microsoft.com/office/officeart/2005/8/layout/chevron1"/>
    <dgm:cxn modelId="{81744B7B-4AB0-446D-B46B-B5BD134CA028}" srcId="{637746A7-6950-42F6-BFC9-45689F525976}" destId="{A2A3E371-4843-49B8-8617-CE92F93E84BE}" srcOrd="4" destOrd="0" parTransId="{77FFBDCA-72C5-481E-9274-D526BA29EAC2}" sibTransId="{CC0BAD1D-69C1-461F-BC8E-67C9294D0E62}"/>
    <dgm:cxn modelId="{5A611799-E36C-4FA0-9470-66F3F22D3040}" type="presOf" srcId="{4F375FA0-8AE2-4A4F-AB01-ED89E38C4DE5}" destId="{A1B89F93-3173-494B-B499-FCB46F3FF9B0}" srcOrd="0" destOrd="0" presId="urn:microsoft.com/office/officeart/2005/8/layout/chevron1"/>
    <dgm:cxn modelId="{B044E5A5-1C34-468D-B954-A269A8336E93}" type="presOf" srcId="{A2A3E371-4843-49B8-8617-CE92F93E84BE}" destId="{3D87D125-5212-4699-B5FA-FA8B486E3353}" srcOrd="0" destOrd="0" presId="urn:microsoft.com/office/officeart/2005/8/layout/chevron1"/>
    <dgm:cxn modelId="{325D4AB2-20D4-4429-B5E0-CF7CAF2EC210}" srcId="{637746A7-6950-42F6-BFC9-45689F525976}" destId="{19E0B0AC-B7CD-4276-8671-B85992FD9B03}" srcOrd="2" destOrd="0" parTransId="{0FA6B971-2DAA-45CB-B5C5-F54340B849CC}" sibTransId="{C620B959-670A-4790-B97E-5EBD7688A547}"/>
    <dgm:cxn modelId="{675D00E7-4CF0-439E-98A3-1FC67207A9EE}" type="presOf" srcId="{58200314-BBFB-4B28-B78C-C0AA49660E21}" destId="{28799024-0077-44D5-9570-67B8365767D9}" srcOrd="0" destOrd="0" presId="urn:microsoft.com/office/officeart/2005/8/layout/chevron1"/>
    <dgm:cxn modelId="{56D930E9-7490-44F9-94CA-7001385C66C9}" type="presOf" srcId="{637746A7-6950-42F6-BFC9-45689F525976}" destId="{F7B67021-9443-4945-9B11-33719E33D73D}" srcOrd="0" destOrd="0" presId="urn:microsoft.com/office/officeart/2005/8/layout/chevron1"/>
    <dgm:cxn modelId="{E85C3CF0-3E3E-4609-8A02-CDBCDF386C49}" type="presOf" srcId="{D5416EA1-EF86-48EE-9EBF-F51BECCC89E3}" destId="{7E02CFCF-B9A0-4298-B5EA-B1DE54B0802B}" srcOrd="0" destOrd="0" presId="urn:microsoft.com/office/officeart/2005/8/layout/chevron1"/>
    <dgm:cxn modelId="{5C240044-9899-4118-AD6C-3EED3A85440F}" type="presParOf" srcId="{F7B67021-9443-4945-9B11-33719E33D73D}" destId="{A1B89F93-3173-494B-B499-FCB46F3FF9B0}" srcOrd="0" destOrd="0" presId="urn:microsoft.com/office/officeart/2005/8/layout/chevron1"/>
    <dgm:cxn modelId="{31C08651-6B9F-4196-90FB-93B4F4156866}" type="presParOf" srcId="{F7B67021-9443-4945-9B11-33719E33D73D}" destId="{A1B7E269-87F5-41B5-9D08-A5F112C042EF}" srcOrd="1" destOrd="0" presId="urn:microsoft.com/office/officeart/2005/8/layout/chevron1"/>
    <dgm:cxn modelId="{F93C7649-859B-404B-83B7-DFACEFD93B28}" type="presParOf" srcId="{F7B67021-9443-4945-9B11-33719E33D73D}" destId="{81ED724B-2DC5-43DA-AF32-953C98FF3939}" srcOrd="2" destOrd="0" presId="urn:microsoft.com/office/officeart/2005/8/layout/chevron1"/>
    <dgm:cxn modelId="{A81D8CAA-3404-4450-8A06-9849898563E2}" type="presParOf" srcId="{F7B67021-9443-4945-9B11-33719E33D73D}" destId="{A0F9A11E-BF37-4F85-9EBE-3EE592F412F9}" srcOrd="3" destOrd="0" presId="urn:microsoft.com/office/officeart/2005/8/layout/chevron1"/>
    <dgm:cxn modelId="{5A164FAE-D2A2-49E2-B34D-8D8E1F2C7A60}" type="presParOf" srcId="{F7B67021-9443-4945-9B11-33719E33D73D}" destId="{EB9E1FA9-8418-484B-966A-2FC591C3E2DA}" srcOrd="4" destOrd="0" presId="urn:microsoft.com/office/officeart/2005/8/layout/chevron1"/>
    <dgm:cxn modelId="{CE8E4E1E-3A78-4309-A57D-5A6E6F48BF2D}" type="presParOf" srcId="{F7B67021-9443-4945-9B11-33719E33D73D}" destId="{A6B08853-EC0E-490B-810E-5786B62DC23A}" srcOrd="5" destOrd="0" presId="urn:microsoft.com/office/officeart/2005/8/layout/chevron1"/>
    <dgm:cxn modelId="{C9BA1700-301B-4354-BA27-3270D7109029}" type="presParOf" srcId="{F7B67021-9443-4945-9B11-33719E33D73D}" destId="{28799024-0077-44D5-9570-67B8365767D9}" srcOrd="6" destOrd="0" presId="urn:microsoft.com/office/officeart/2005/8/layout/chevron1"/>
    <dgm:cxn modelId="{B5B3C410-3D1D-4E28-B3CC-C0917D426640}" type="presParOf" srcId="{F7B67021-9443-4945-9B11-33719E33D73D}" destId="{CB799227-FC4A-49BE-AAE4-1749C3FF1F1C}" srcOrd="7" destOrd="0" presId="urn:microsoft.com/office/officeart/2005/8/layout/chevron1"/>
    <dgm:cxn modelId="{8BF9305A-C366-479D-9DB3-EB3FA26E74EA}" type="presParOf" srcId="{F7B67021-9443-4945-9B11-33719E33D73D}" destId="{3D87D125-5212-4699-B5FA-FA8B486E3353}" srcOrd="8" destOrd="0" presId="urn:microsoft.com/office/officeart/2005/8/layout/chevron1"/>
    <dgm:cxn modelId="{E5E0D6EF-0397-4F9D-8637-39FA891C8E88}" type="presParOf" srcId="{F7B67021-9443-4945-9B11-33719E33D73D}" destId="{D9890939-5F88-4C01-96B1-E30D0914E542}" srcOrd="9" destOrd="0" presId="urn:microsoft.com/office/officeart/2005/8/layout/chevron1"/>
    <dgm:cxn modelId="{A70F9150-971D-4A25-B2C2-444A0D199E7E}" type="presParOf" srcId="{F7B67021-9443-4945-9B11-33719E33D73D}" destId="{7E02CFCF-B9A0-4298-B5EA-B1DE54B0802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F9803-E241-44F2-8182-B69282299CE2}" type="doc">
      <dgm:prSet loTypeId="urn:microsoft.com/office/officeart/2005/8/layout/vProcess5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675154-736D-4A55-8EAB-133FCE262632}">
      <dgm:prSet phldrT="[Texte]"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latin typeface="FFF Equipe" panose="02000503000000020004" pitchFamily="50" charset="0"/>
            </a:rPr>
            <a:t>1 - Organisation de la Pratique</a:t>
          </a:r>
          <a:endParaRPr lang="fr-FR" dirty="0"/>
        </a:p>
      </dgm:t>
    </dgm:pt>
    <dgm:pt modelId="{17234D6E-D53F-445E-B960-C5088BCD29B2}" type="parTrans" cxnId="{580B75B3-A78F-4F4C-BC84-1F1CBFE33D83}">
      <dgm:prSet/>
      <dgm:spPr/>
      <dgm:t>
        <a:bodyPr/>
        <a:lstStyle/>
        <a:p>
          <a:endParaRPr lang="fr-FR"/>
        </a:p>
      </dgm:t>
    </dgm:pt>
    <dgm:pt modelId="{C2BA3726-2091-46E9-877D-C92927201746}" type="sibTrans" cxnId="{580B75B3-A78F-4F4C-BC84-1F1CBFE33D83}">
      <dgm:prSet/>
      <dgm:spPr/>
      <dgm:t>
        <a:bodyPr/>
        <a:lstStyle/>
        <a:p>
          <a:endParaRPr lang="fr-FR"/>
        </a:p>
      </dgm:t>
    </dgm:pt>
    <dgm:pt modelId="{C5C67426-FC0E-41BC-A1E0-23D1A909292E}">
      <dgm:prSet/>
      <dgm:spPr/>
      <dgm:t>
        <a:bodyPr/>
        <a:lstStyle/>
        <a:p>
          <a:r>
            <a:rPr lang="fr-FR" dirty="0">
              <a:latin typeface="FFF Equipe" panose="02000503000000020004" pitchFamily="50" charset="0"/>
            </a:rPr>
            <a:t>2 - Critères d’accès</a:t>
          </a:r>
        </a:p>
      </dgm:t>
    </dgm:pt>
    <dgm:pt modelId="{29D8DC51-87E4-4C19-BFAE-A963F0323295}" type="parTrans" cxnId="{F1424E8E-6BFF-42EB-8787-4BA1A761181E}">
      <dgm:prSet/>
      <dgm:spPr/>
      <dgm:t>
        <a:bodyPr/>
        <a:lstStyle/>
        <a:p>
          <a:endParaRPr lang="fr-FR"/>
        </a:p>
      </dgm:t>
    </dgm:pt>
    <dgm:pt modelId="{C8E202AA-8AAF-4CF0-9639-03DC25438882}" type="sibTrans" cxnId="{F1424E8E-6BFF-42EB-8787-4BA1A761181E}">
      <dgm:prSet/>
      <dgm:spPr/>
      <dgm:t>
        <a:bodyPr/>
        <a:lstStyle/>
        <a:p>
          <a:endParaRPr lang="fr-FR"/>
        </a:p>
      </dgm:t>
    </dgm:pt>
    <dgm:pt modelId="{B77F883D-78EA-4B25-B309-6D332885D40A}">
      <dgm:prSet/>
      <dgm:spPr/>
      <dgm:t>
        <a:bodyPr/>
        <a:lstStyle/>
        <a:p>
          <a:r>
            <a:rPr lang="fr-FR" dirty="0">
              <a:latin typeface="FFF Equipe" panose="02000503000000020004" pitchFamily="50" charset="0"/>
            </a:rPr>
            <a:t>4 - Calendrier saison 25/26</a:t>
          </a:r>
        </a:p>
      </dgm:t>
    </dgm:pt>
    <dgm:pt modelId="{B7285093-0A24-4AF3-A04D-0F14F4127016}" type="parTrans" cxnId="{890B1ACD-C3CC-43C8-A803-75B1CEA8F7C4}">
      <dgm:prSet/>
      <dgm:spPr/>
      <dgm:t>
        <a:bodyPr/>
        <a:lstStyle/>
        <a:p>
          <a:endParaRPr lang="fr-FR"/>
        </a:p>
      </dgm:t>
    </dgm:pt>
    <dgm:pt modelId="{56530EBB-C4A1-46D5-845A-5368572721AD}" type="sibTrans" cxnId="{890B1ACD-C3CC-43C8-A803-75B1CEA8F7C4}">
      <dgm:prSet/>
      <dgm:spPr/>
      <dgm:t>
        <a:bodyPr/>
        <a:lstStyle/>
        <a:p>
          <a:endParaRPr lang="fr-FR"/>
        </a:p>
      </dgm:t>
    </dgm:pt>
    <dgm:pt modelId="{8AF4CB33-A05F-4EDD-B851-3E26DA8EF6B9}">
      <dgm:prSet/>
      <dgm:spPr/>
      <dgm:t>
        <a:bodyPr/>
        <a:lstStyle/>
        <a:p>
          <a:r>
            <a:rPr lang="fr-FR" dirty="0">
              <a:latin typeface="FFF Equipe" panose="02000503000000020004" pitchFamily="50" charset="0"/>
            </a:rPr>
            <a:t>3 – Format de la pratique</a:t>
          </a:r>
        </a:p>
      </dgm:t>
    </dgm:pt>
    <dgm:pt modelId="{EE5CBFD3-B899-4898-9C9F-C4607DF24793}" type="parTrans" cxnId="{91E26ED2-647B-4285-BF9C-905A09087DD6}">
      <dgm:prSet/>
      <dgm:spPr/>
      <dgm:t>
        <a:bodyPr/>
        <a:lstStyle/>
        <a:p>
          <a:endParaRPr lang="fr-FR"/>
        </a:p>
      </dgm:t>
    </dgm:pt>
    <dgm:pt modelId="{904AFFD3-8E3B-4AAA-90D6-1295799E6E86}" type="sibTrans" cxnId="{91E26ED2-647B-4285-BF9C-905A09087DD6}">
      <dgm:prSet/>
      <dgm:spPr/>
      <dgm:t>
        <a:bodyPr/>
        <a:lstStyle/>
        <a:p>
          <a:endParaRPr lang="fr-FR"/>
        </a:p>
      </dgm:t>
    </dgm:pt>
    <dgm:pt modelId="{CAC50A07-F907-4803-A86D-3A7EAACC8EA1}" type="pres">
      <dgm:prSet presAssocID="{127F9803-E241-44F2-8182-B69282299CE2}" presName="outerComposite" presStyleCnt="0">
        <dgm:presLayoutVars>
          <dgm:chMax val="5"/>
          <dgm:dir/>
          <dgm:resizeHandles val="exact"/>
        </dgm:presLayoutVars>
      </dgm:prSet>
      <dgm:spPr/>
    </dgm:pt>
    <dgm:pt modelId="{62D78896-54A9-47FD-871E-56A9B034BA2A}" type="pres">
      <dgm:prSet presAssocID="{127F9803-E241-44F2-8182-B69282299CE2}" presName="dummyMaxCanvas" presStyleCnt="0">
        <dgm:presLayoutVars/>
      </dgm:prSet>
      <dgm:spPr/>
    </dgm:pt>
    <dgm:pt modelId="{91AB9CF7-9ACC-47E1-9659-98E42B3D1AAF}" type="pres">
      <dgm:prSet presAssocID="{127F9803-E241-44F2-8182-B69282299CE2}" presName="FourNodes_1" presStyleLbl="node1" presStyleIdx="0" presStyleCnt="4">
        <dgm:presLayoutVars>
          <dgm:bulletEnabled val="1"/>
        </dgm:presLayoutVars>
      </dgm:prSet>
      <dgm:spPr/>
    </dgm:pt>
    <dgm:pt modelId="{561E198D-EB68-460A-A8FF-D22A65D962F6}" type="pres">
      <dgm:prSet presAssocID="{127F9803-E241-44F2-8182-B69282299CE2}" presName="FourNodes_2" presStyleLbl="node1" presStyleIdx="1" presStyleCnt="4">
        <dgm:presLayoutVars>
          <dgm:bulletEnabled val="1"/>
        </dgm:presLayoutVars>
      </dgm:prSet>
      <dgm:spPr/>
    </dgm:pt>
    <dgm:pt modelId="{76FD6D37-ACB3-49E1-BCCD-6FA91375AC04}" type="pres">
      <dgm:prSet presAssocID="{127F9803-E241-44F2-8182-B69282299CE2}" presName="FourNodes_3" presStyleLbl="node1" presStyleIdx="2" presStyleCnt="4">
        <dgm:presLayoutVars>
          <dgm:bulletEnabled val="1"/>
        </dgm:presLayoutVars>
      </dgm:prSet>
      <dgm:spPr/>
    </dgm:pt>
    <dgm:pt modelId="{7BC3A140-0023-45FC-B201-B9C1D417EA29}" type="pres">
      <dgm:prSet presAssocID="{127F9803-E241-44F2-8182-B69282299CE2}" presName="FourNodes_4" presStyleLbl="node1" presStyleIdx="3" presStyleCnt="4">
        <dgm:presLayoutVars>
          <dgm:bulletEnabled val="1"/>
        </dgm:presLayoutVars>
      </dgm:prSet>
      <dgm:spPr/>
    </dgm:pt>
    <dgm:pt modelId="{5FCEF2B2-5190-433C-88E5-62F8EC7F48BE}" type="pres">
      <dgm:prSet presAssocID="{127F9803-E241-44F2-8182-B69282299CE2}" presName="FourConn_1-2" presStyleLbl="fgAccFollowNode1" presStyleIdx="0" presStyleCnt="3">
        <dgm:presLayoutVars>
          <dgm:bulletEnabled val="1"/>
        </dgm:presLayoutVars>
      </dgm:prSet>
      <dgm:spPr/>
    </dgm:pt>
    <dgm:pt modelId="{33025CBC-DB6C-44F3-A65E-EAD3AAF3AC7F}" type="pres">
      <dgm:prSet presAssocID="{127F9803-E241-44F2-8182-B69282299CE2}" presName="FourConn_2-3" presStyleLbl="fgAccFollowNode1" presStyleIdx="1" presStyleCnt="3">
        <dgm:presLayoutVars>
          <dgm:bulletEnabled val="1"/>
        </dgm:presLayoutVars>
      </dgm:prSet>
      <dgm:spPr/>
    </dgm:pt>
    <dgm:pt modelId="{6DFBA203-C9CD-40B1-B1BC-C8997B68F546}" type="pres">
      <dgm:prSet presAssocID="{127F9803-E241-44F2-8182-B69282299CE2}" presName="FourConn_3-4" presStyleLbl="fgAccFollowNode1" presStyleIdx="2" presStyleCnt="3">
        <dgm:presLayoutVars>
          <dgm:bulletEnabled val="1"/>
        </dgm:presLayoutVars>
      </dgm:prSet>
      <dgm:spPr/>
    </dgm:pt>
    <dgm:pt modelId="{C6B129DD-C513-4E4A-88A1-9A8CC2D02193}" type="pres">
      <dgm:prSet presAssocID="{127F9803-E241-44F2-8182-B69282299CE2}" presName="FourNodes_1_text" presStyleLbl="node1" presStyleIdx="3" presStyleCnt="4">
        <dgm:presLayoutVars>
          <dgm:bulletEnabled val="1"/>
        </dgm:presLayoutVars>
      </dgm:prSet>
      <dgm:spPr/>
    </dgm:pt>
    <dgm:pt modelId="{0321E8FE-ADA1-48E5-9710-CFB8DD5409D0}" type="pres">
      <dgm:prSet presAssocID="{127F9803-E241-44F2-8182-B69282299CE2}" presName="FourNodes_2_text" presStyleLbl="node1" presStyleIdx="3" presStyleCnt="4">
        <dgm:presLayoutVars>
          <dgm:bulletEnabled val="1"/>
        </dgm:presLayoutVars>
      </dgm:prSet>
      <dgm:spPr/>
    </dgm:pt>
    <dgm:pt modelId="{0FDDD359-D9B7-4880-BB60-BE4D657B4A73}" type="pres">
      <dgm:prSet presAssocID="{127F9803-E241-44F2-8182-B69282299CE2}" presName="FourNodes_3_text" presStyleLbl="node1" presStyleIdx="3" presStyleCnt="4">
        <dgm:presLayoutVars>
          <dgm:bulletEnabled val="1"/>
        </dgm:presLayoutVars>
      </dgm:prSet>
      <dgm:spPr/>
    </dgm:pt>
    <dgm:pt modelId="{3B918728-81FC-48AB-ABE2-5B5CC0A1D86A}" type="pres">
      <dgm:prSet presAssocID="{127F9803-E241-44F2-8182-B69282299CE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4DA6608-78C6-4483-8F24-7D6CD949BBD1}" type="presOf" srcId="{B77F883D-78EA-4B25-B309-6D332885D40A}" destId="{3B918728-81FC-48AB-ABE2-5B5CC0A1D86A}" srcOrd="1" destOrd="0" presId="urn:microsoft.com/office/officeart/2005/8/layout/vProcess5"/>
    <dgm:cxn modelId="{CA26512C-B11C-42E7-A99E-9AC865199E6A}" type="presOf" srcId="{8AF4CB33-A05F-4EDD-B851-3E26DA8EF6B9}" destId="{0FDDD359-D9B7-4880-BB60-BE4D657B4A73}" srcOrd="1" destOrd="0" presId="urn:microsoft.com/office/officeart/2005/8/layout/vProcess5"/>
    <dgm:cxn modelId="{7CAEF837-88C7-4677-90F3-BE85E7140CA9}" type="presOf" srcId="{CC675154-736D-4A55-8EAB-133FCE262632}" destId="{91AB9CF7-9ACC-47E1-9659-98E42B3D1AAF}" srcOrd="0" destOrd="0" presId="urn:microsoft.com/office/officeart/2005/8/layout/vProcess5"/>
    <dgm:cxn modelId="{2035075B-16F4-492F-B1D0-6958B2D0079D}" type="presOf" srcId="{C8E202AA-8AAF-4CF0-9639-03DC25438882}" destId="{33025CBC-DB6C-44F3-A65E-EAD3AAF3AC7F}" srcOrd="0" destOrd="0" presId="urn:microsoft.com/office/officeart/2005/8/layout/vProcess5"/>
    <dgm:cxn modelId="{87BF895E-C791-4483-8C23-12971993C1BA}" type="presOf" srcId="{127F9803-E241-44F2-8182-B69282299CE2}" destId="{CAC50A07-F907-4803-A86D-3A7EAACC8EA1}" srcOrd="0" destOrd="0" presId="urn:microsoft.com/office/officeart/2005/8/layout/vProcess5"/>
    <dgm:cxn modelId="{AB7BC465-FD7D-4F1F-9F3F-EC4FC2F99023}" type="presOf" srcId="{C5C67426-FC0E-41BC-A1E0-23D1A909292E}" destId="{0321E8FE-ADA1-48E5-9710-CFB8DD5409D0}" srcOrd="1" destOrd="0" presId="urn:microsoft.com/office/officeart/2005/8/layout/vProcess5"/>
    <dgm:cxn modelId="{8455D57E-2EBA-4C9F-B391-65CE6BDA6CDB}" type="presOf" srcId="{CC675154-736D-4A55-8EAB-133FCE262632}" destId="{C6B129DD-C513-4E4A-88A1-9A8CC2D02193}" srcOrd="1" destOrd="0" presId="urn:microsoft.com/office/officeart/2005/8/layout/vProcess5"/>
    <dgm:cxn modelId="{2E90297F-1A23-432E-92E4-E50A1D1305FD}" type="presOf" srcId="{B77F883D-78EA-4B25-B309-6D332885D40A}" destId="{7BC3A140-0023-45FC-B201-B9C1D417EA29}" srcOrd="0" destOrd="0" presId="urn:microsoft.com/office/officeart/2005/8/layout/vProcess5"/>
    <dgm:cxn modelId="{BF61D08D-7D1B-4C44-9A01-17E8A57A7C8F}" type="presOf" srcId="{8AF4CB33-A05F-4EDD-B851-3E26DA8EF6B9}" destId="{76FD6D37-ACB3-49E1-BCCD-6FA91375AC04}" srcOrd="0" destOrd="0" presId="urn:microsoft.com/office/officeart/2005/8/layout/vProcess5"/>
    <dgm:cxn modelId="{F1424E8E-6BFF-42EB-8787-4BA1A761181E}" srcId="{127F9803-E241-44F2-8182-B69282299CE2}" destId="{C5C67426-FC0E-41BC-A1E0-23D1A909292E}" srcOrd="1" destOrd="0" parTransId="{29D8DC51-87E4-4C19-BFAE-A963F0323295}" sibTransId="{C8E202AA-8AAF-4CF0-9639-03DC25438882}"/>
    <dgm:cxn modelId="{580B75B3-A78F-4F4C-BC84-1F1CBFE33D83}" srcId="{127F9803-E241-44F2-8182-B69282299CE2}" destId="{CC675154-736D-4A55-8EAB-133FCE262632}" srcOrd="0" destOrd="0" parTransId="{17234D6E-D53F-445E-B960-C5088BCD29B2}" sibTransId="{C2BA3726-2091-46E9-877D-C92927201746}"/>
    <dgm:cxn modelId="{E3F6ACC3-3554-4564-A4BC-342E26A80A14}" type="presOf" srcId="{C2BA3726-2091-46E9-877D-C92927201746}" destId="{5FCEF2B2-5190-433C-88E5-62F8EC7F48BE}" srcOrd="0" destOrd="0" presId="urn:microsoft.com/office/officeart/2005/8/layout/vProcess5"/>
    <dgm:cxn modelId="{890B1ACD-C3CC-43C8-A803-75B1CEA8F7C4}" srcId="{127F9803-E241-44F2-8182-B69282299CE2}" destId="{B77F883D-78EA-4B25-B309-6D332885D40A}" srcOrd="3" destOrd="0" parTransId="{B7285093-0A24-4AF3-A04D-0F14F4127016}" sibTransId="{56530EBB-C4A1-46D5-845A-5368572721AD}"/>
    <dgm:cxn modelId="{91E26ED2-647B-4285-BF9C-905A09087DD6}" srcId="{127F9803-E241-44F2-8182-B69282299CE2}" destId="{8AF4CB33-A05F-4EDD-B851-3E26DA8EF6B9}" srcOrd="2" destOrd="0" parTransId="{EE5CBFD3-B899-4898-9C9F-C4607DF24793}" sibTransId="{904AFFD3-8E3B-4AAA-90D6-1295799E6E86}"/>
    <dgm:cxn modelId="{E78EA1F7-66AD-4057-AAF2-D59436E7DAA4}" type="presOf" srcId="{C5C67426-FC0E-41BC-A1E0-23D1A909292E}" destId="{561E198D-EB68-460A-A8FF-D22A65D962F6}" srcOrd="0" destOrd="0" presId="urn:microsoft.com/office/officeart/2005/8/layout/vProcess5"/>
    <dgm:cxn modelId="{6F3E2EFD-3AA1-4BE6-BF90-4998805DA030}" type="presOf" srcId="{904AFFD3-8E3B-4AAA-90D6-1295799E6E86}" destId="{6DFBA203-C9CD-40B1-B1BC-C8997B68F546}" srcOrd="0" destOrd="0" presId="urn:microsoft.com/office/officeart/2005/8/layout/vProcess5"/>
    <dgm:cxn modelId="{703645FD-9A26-433D-969B-9D202053C85F}" type="presParOf" srcId="{CAC50A07-F907-4803-A86D-3A7EAACC8EA1}" destId="{62D78896-54A9-47FD-871E-56A9B034BA2A}" srcOrd="0" destOrd="0" presId="urn:microsoft.com/office/officeart/2005/8/layout/vProcess5"/>
    <dgm:cxn modelId="{D191DFA1-D267-4BCA-9DCC-93CC6F1C254B}" type="presParOf" srcId="{CAC50A07-F907-4803-A86D-3A7EAACC8EA1}" destId="{91AB9CF7-9ACC-47E1-9659-98E42B3D1AAF}" srcOrd="1" destOrd="0" presId="urn:microsoft.com/office/officeart/2005/8/layout/vProcess5"/>
    <dgm:cxn modelId="{6B2E93A6-C370-4A04-A9E5-7231BB83CC2A}" type="presParOf" srcId="{CAC50A07-F907-4803-A86D-3A7EAACC8EA1}" destId="{561E198D-EB68-460A-A8FF-D22A65D962F6}" srcOrd="2" destOrd="0" presId="urn:microsoft.com/office/officeart/2005/8/layout/vProcess5"/>
    <dgm:cxn modelId="{73154664-B211-4FA4-B233-216010DEC477}" type="presParOf" srcId="{CAC50A07-F907-4803-A86D-3A7EAACC8EA1}" destId="{76FD6D37-ACB3-49E1-BCCD-6FA91375AC04}" srcOrd="3" destOrd="0" presId="urn:microsoft.com/office/officeart/2005/8/layout/vProcess5"/>
    <dgm:cxn modelId="{18382668-7C6B-426F-BDB0-9035B7AE4FCB}" type="presParOf" srcId="{CAC50A07-F907-4803-A86D-3A7EAACC8EA1}" destId="{7BC3A140-0023-45FC-B201-B9C1D417EA29}" srcOrd="4" destOrd="0" presId="urn:microsoft.com/office/officeart/2005/8/layout/vProcess5"/>
    <dgm:cxn modelId="{AA4C1FD6-609E-4177-90B9-E814168DD39F}" type="presParOf" srcId="{CAC50A07-F907-4803-A86D-3A7EAACC8EA1}" destId="{5FCEF2B2-5190-433C-88E5-62F8EC7F48BE}" srcOrd="5" destOrd="0" presId="urn:microsoft.com/office/officeart/2005/8/layout/vProcess5"/>
    <dgm:cxn modelId="{64F0BB13-DB0F-4AB2-BB98-92EC8984BD06}" type="presParOf" srcId="{CAC50A07-F907-4803-A86D-3A7EAACC8EA1}" destId="{33025CBC-DB6C-44F3-A65E-EAD3AAF3AC7F}" srcOrd="6" destOrd="0" presId="urn:microsoft.com/office/officeart/2005/8/layout/vProcess5"/>
    <dgm:cxn modelId="{057379AF-EC6A-4B95-A868-2F1210EE1CDD}" type="presParOf" srcId="{CAC50A07-F907-4803-A86D-3A7EAACC8EA1}" destId="{6DFBA203-C9CD-40B1-B1BC-C8997B68F546}" srcOrd="7" destOrd="0" presId="urn:microsoft.com/office/officeart/2005/8/layout/vProcess5"/>
    <dgm:cxn modelId="{01996845-0D60-4C1E-B2C4-81D4986105DF}" type="presParOf" srcId="{CAC50A07-F907-4803-A86D-3A7EAACC8EA1}" destId="{C6B129DD-C513-4E4A-88A1-9A8CC2D02193}" srcOrd="8" destOrd="0" presId="urn:microsoft.com/office/officeart/2005/8/layout/vProcess5"/>
    <dgm:cxn modelId="{58850E82-6993-4E72-A65E-8C05EAB7CAA8}" type="presParOf" srcId="{CAC50A07-F907-4803-A86D-3A7EAACC8EA1}" destId="{0321E8FE-ADA1-48E5-9710-CFB8DD5409D0}" srcOrd="9" destOrd="0" presId="urn:microsoft.com/office/officeart/2005/8/layout/vProcess5"/>
    <dgm:cxn modelId="{A986CBC5-6C96-4819-B458-C00EF11843E2}" type="presParOf" srcId="{CAC50A07-F907-4803-A86D-3A7EAACC8EA1}" destId="{0FDDD359-D9B7-4880-BB60-BE4D657B4A73}" srcOrd="10" destOrd="0" presId="urn:microsoft.com/office/officeart/2005/8/layout/vProcess5"/>
    <dgm:cxn modelId="{0C8B339C-C99E-49FE-89B4-70CE401EB71D}" type="presParOf" srcId="{CAC50A07-F907-4803-A86D-3A7EAACC8EA1}" destId="{3B918728-81FC-48AB-ABE2-5B5CC0A1D8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FB0562-F33F-44AF-871A-B717C75B1E5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6F6D5E-BB85-4484-8D64-7C9CE7C920CE}">
      <dgm:prSet phldrT="[Texte]"/>
      <dgm:spPr/>
      <dgm:t>
        <a:bodyPr/>
        <a:lstStyle/>
        <a:p>
          <a:r>
            <a:rPr lang="fr-FR" dirty="0"/>
            <a:t>Niveau d’Encadrement de l’éducateur</a:t>
          </a:r>
        </a:p>
      </dgm:t>
    </dgm:pt>
    <dgm:pt modelId="{97D4DC19-DA08-4B2F-A322-832C1BDD65B4}" type="parTrans" cxnId="{5F0C9B68-EF16-48AF-B5CB-A82B9629F617}">
      <dgm:prSet/>
      <dgm:spPr/>
      <dgm:t>
        <a:bodyPr/>
        <a:lstStyle/>
        <a:p>
          <a:endParaRPr lang="fr-FR"/>
        </a:p>
      </dgm:t>
    </dgm:pt>
    <dgm:pt modelId="{EF2D0AC4-8AC6-4FB4-885E-39867128DFCD}" type="sibTrans" cxnId="{5F0C9B68-EF16-48AF-B5CB-A82B9629F617}">
      <dgm:prSet/>
      <dgm:spPr/>
      <dgm:t>
        <a:bodyPr/>
        <a:lstStyle/>
        <a:p>
          <a:endParaRPr lang="fr-FR"/>
        </a:p>
      </dgm:t>
    </dgm:pt>
    <dgm:pt modelId="{3A821FDC-4ABF-46AD-AF35-548E150E00CD}">
      <dgm:prSet phldrT="[Texte]" custT="1"/>
      <dgm:spPr/>
      <dgm:t>
        <a:bodyPr/>
        <a:lstStyle/>
        <a:p>
          <a:pPr algn="just"/>
          <a:r>
            <a:rPr lang="fr-FR" sz="1800" dirty="0"/>
            <a:t>BMF 	       12</a:t>
          </a:r>
        </a:p>
      </dgm:t>
    </dgm:pt>
    <dgm:pt modelId="{CE0088A9-C6D9-4F3C-9D96-AB4497EBCE7A}" type="parTrans" cxnId="{6A819245-C558-45B1-AEDB-97E6698154D9}">
      <dgm:prSet/>
      <dgm:spPr/>
      <dgm:t>
        <a:bodyPr/>
        <a:lstStyle/>
        <a:p>
          <a:endParaRPr lang="fr-FR"/>
        </a:p>
      </dgm:t>
    </dgm:pt>
    <dgm:pt modelId="{EFD7EB19-0D46-4BA0-8AB5-A3F750A59AFC}" type="sibTrans" cxnId="{6A819245-C558-45B1-AEDB-97E6698154D9}">
      <dgm:prSet/>
      <dgm:spPr/>
      <dgm:t>
        <a:bodyPr/>
        <a:lstStyle/>
        <a:p>
          <a:endParaRPr lang="fr-FR"/>
        </a:p>
      </dgm:t>
    </dgm:pt>
    <dgm:pt modelId="{A39E3A12-7321-4103-B291-59739E240432}">
      <dgm:prSet phldrT="[Texte]"/>
      <dgm:spPr/>
      <dgm:t>
        <a:bodyPr/>
        <a:lstStyle/>
        <a:p>
          <a:r>
            <a:rPr lang="fr-FR" dirty="0"/>
            <a:t>Niveau de Pratique</a:t>
          </a:r>
        </a:p>
      </dgm:t>
    </dgm:pt>
    <dgm:pt modelId="{C9AE34AF-D555-4AF3-AE24-24FD51B7A82A}" type="parTrans" cxnId="{82082235-B15D-445E-AA48-84270EF0147D}">
      <dgm:prSet/>
      <dgm:spPr/>
      <dgm:t>
        <a:bodyPr/>
        <a:lstStyle/>
        <a:p>
          <a:endParaRPr lang="fr-FR"/>
        </a:p>
      </dgm:t>
    </dgm:pt>
    <dgm:pt modelId="{7B62F401-F8FF-4E78-A0C4-B65DC64E474C}" type="sibTrans" cxnId="{82082235-B15D-445E-AA48-84270EF0147D}">
      <dgm:prSet/>
      <dgm:spPr/>
      <dgm:t>
        <a:bodyPr/>
        <a:lstStyle/>
        <a:p>
          <a:endParaRPr lang="fr-FR"/>
        </a:p>
      </dgm:t>
    </dgm:pt>
    <dgm:pt modelId="{0B8C6369-7C5D-41BA-AA0C-C6C29253CFF0}">
      <dgm:prSet phldrT="[Texte]" custT="1"/>
      <dgm:spPr/>
      <dgm:t>
        <a:bodyPr/>
        <a:lstStyle/>
        <a:p>
          <a:r>
            <a:rPr lang="fr-FR" sz="1800" dirty="0"/>
            <a:t>U17 Nat     5</a:t>
          </a:r>
        </a:p>
      </dgm:t>
    </dgm:pt>
    <dgm:pt modelId="{1D123C85-43B4-4D9C-B91D-FC974E72A9D7}" type="parTrans" cxnId="{EF2155D3-C13C-4DC8-B2F4-C2F813383343}">
      <dgm:prSet/>
      <dgm:spPr/>
      <dgm:t>
        <a:bodyPr/>
        <a:lstStyle/>
        <a:p>
          <a:endParaRPr lang="fr-FR"/>
        </a:p>
      </dgm:t>
    </dgm:pt>
    <dgm:pt modelId="{03D7934D-F8D1-4D23-B9FD-8BFF6F0BDFC5}" type="sibTrans" cxnId="{EF2155D3-C13C-4DC8-B2F4-C2F813383343}">
      <dgm:prSet/>
      <dgm:spPr/>
      <dgm:t>
        <a:bodyPr/>
        <a:lstStyle/>
        <a:p>
          <a:endParaRPr lang="fr-FR"/>
        </a:p>
      </dgm:t>
    </dgm:pt>
    <dgm:pt modelId="{7A2FD58D-9226-4F2B-B1C8-A1A544238550}">
      <dgm:prSet phldrT="[Texte]" custT="1"/>
      <dgm:spPr/>
      <dgm:t>
        <a:bodyPr/>
        <a:lstStyle/>
        <a:p>
          <a:r>
            <a:rPr lang="fr-FR" sz="1800" dirty="0"/>
            <a:t>U16 R1       3</a:t>
          </a:r>
        </a:p>
      </dgm:t>
    </dgm:pt>
    <dgm:pt modelId="{731AA11D-1A6B-4F46-977E-82B976B89B2C}" type="parTrans" cxnId="{7F2392D4-CB02-4216-8A87-12B62EF76432}">
      <dgm:prSet/>
      <dgm:spPr/>
      <dgm:t>
        <a:bodyPr/>
        <a:lstStyle/>
        <a:p>
          <a:endParaRPr lang="fr-FR"/>
        </a:p>
      </dgm:t>
    </dgm:pt>
    <dgm:pt modelId="{ACF1670E-6FF2-47F8-9077-2A51B039CDCE}" type="sibTrans" cxnId="{7F2392D4-CB02-4216-8A87-12B62EF76432}">
      <dgm:prSet/>
      <dgm:spPr/>
      <dgm:t>
        <a:bodyPr/>
        <a:lstStyle/>
        <a:p>
          <a:endParaRPr lang="fr-FR"/>
        </a:p>
      </dgm:t>
    </dgm:pt>
    <dgm:pt modelId="{271DA1A9-0974-4ACD-BE03-F443DCB43C1D}">
      <dgm:prSet phldrT="[Texte]"/>
      <dgm:spPr/>
      <dgm:t>
        <a:bodyPr/>
        <a:lstStyle/>
        <a:p>
          <a:r>
            <a:rPr lang="fr-FR" dirty="0"/>
            <a:t>Niveau de Structuration / Label</a:t>
          </a:r>
        </a:p>
      </dgm:t>
    </dgm:pt>
    <dgm:pt modelId="{F5782545-E27A-4868-9AB5-33F48D11E463}" type="parTrans" cxnId="{E77C9635-DBA6-424C-B9AB-04B04CA22342}">
      <dgm:prSet/>
      <dgm:spPr/>
      <dgm:t>
        <a:bodyPr/>
        <a:lstStyle/>
        <a:p>
          <a:endParaRPr lang="fr-FR"/>
        </a:p>
      </dgm:t>
    </dgm:pt>
    <dgm:pt modelId="{4079DD71-A1E7-4B30-8118-7D3DB3B2FB9E}" type="sibTrans" cxnId="{E77C9635-DBA6-424C-B9AB-04B04CA22342}">
      <dgm:prSet/>
      <dgm:spPr/>
      <dgm:t>
        <a:bodyPr/>
        <a:lstStyle/>
        <a:p>
          <a:endParaRPr lang="fr-FR"/>
        </a:p>
      </dgm:t>
    </dgm:pt>
    <dgm:pt modelId="{EF88224F-3176-4B2D-AB71-F70ACE7EC326}">
      <dgm:prSet phldrT="[Texte]" custT="1"/>
      <dgm:spPr/>
      <dgm:t>
        <a:bodyPr/>
        <a:lstStyle/>
        <a:p>
          <a:r>
            <a:rPr lang="fr-FR" sz="1800" dirty="0"/>
            <a:t>Elite           15</a:t>
          </a:r>
        </a:p>
      </dgm:t>
    </dgm:pt>
    <dgm:pt modelId="{5FF9031D-9234-4C04-ACCF-5F13353A171C}" type="parTrans" cxnId="{7C7903E8-BEB9-48B4-8D8F-66A4E345514B}">
      <dgm:prSet/>
      <dgm:spPr/>
      <dgm:t>
        <a:bodyPr/>
        <a:lstStyle/>
        <a:p>
          <a:endParaRPr lang="fr-FR"/>
        </a:p>
      </dgm:t>
    </dgm:pt>
    <dgm:pt modelId="{86DB15E1-28E3-453B-B172-F71CE6DFAF24}" type="sibTrans" cxnId="{7C7903E8-BEB9-48B4-8D8F-66A4E345514B}">
      <dgm:prSet/>
      <dgm:spPr/>
      <dgm:t>
        <a:bodyPr/>
        <a:lstStyle/>
        <a:p>
          <a:endParaRPr lang="fr-FR"/>
        </a:p>
      </dgm:t>
    </dgm:pt>
    <dgm:pt modelId="{1D104F94-7067-4A02-AC06-F7262920FE69}">
      <dgm:prSet phldrT="[Texte]" custT="1"/>
      <dgm:spPr/>
      <dgm:t>
        <a:bodyPr/>
        <a:lstStyle/>
        <a:p>
          <a:r>
            <a:rPr lang="fr-FR" sz="1800" dirty="0"/>
            <a:t>Excell.        12</a:t>
          </a:r>
        </a:p>
      </dgm:t>
    </dgm:pt>
    <dgm:pt modelId="{515956A6-03BB-4C60-8156-072F5E4F49D8}" type="parTrans" cxnId="{1AD4CACD-0598-410E-BC83-383BEDE7108D}">
      <dgm:prSet/>
      <dgm:spPr/>
      <dgm:t>
        <a:bodyPr/>
        <a:lstStyle/>
        <a:p>
          <a:endParaRPr lang="fr-FR"/>
        </a:p>
      </dgm:t>
    </dgm:pt>
    <dgm:pt modelId="{0334B816-2A5B-41F6-AFBB-17F218EDC431}" type="sibTrans" cxnId="{1AD4CACD-0598-410E-BC83-383BEDE7108D}">
      <dgm:prSet/>
      <dgm:spPr/>
      <dgm:t>
        <a:bodyPr/>
        <a:lstStyle/>
        <a:p>
          <a:endParaRPr lang="fr-FR"/>
        </a:p>
      </dgm:t>
    </dgm:pt>
    <dgm:pt modelId="{46FFFD28-97CC-402A-87CC-95EE2BC2B8EC}">
      <dgm:prSet phldrT="[Texte]"/>
      <dgm:spPr/>
      <dgm:t>
        <a:bodyPr/>
        <a:lstStyle/>
        <a:p>
          <a:r>
            <a:rPr lang="fr-FR" dirty="0"/>
            <a:t>Suivi PPF N-1</a:t>
          </a:r>
        </a:p>
      </dgm:t>
    </dgm:pt>
    <dgm:pt modelId="{44C9D37D-A505-407D-8AB6-23DE5DC18DE6}" type="parTrans" cxnId="{FB371209-E655-44E1-965E-BBC3C693C566}">
      <dgm:prSet/>
      <dgm:spPr/>
      <dgm:t>
        <a:bodyPr/>
        <a:lstStyle/>
        <a:p>
          <a:endParaRPr lang="fr-FR"/>
        </a:p>
      </dgm:t>
    </dgm:pt>
    <dgm:pt modelId="{9771E2D9-8F89-4A31-BCD8-72F50A73A2EC}" type="sibTrans" cxnId="{FB371209-E655-44E1-965E-BBC3C693C566}">
      <dgm:prSet/>
      <dgm:spPr/>
      <dgm:t>
        <a:bodyPr/>
        <a:lstStyle/>
        <a:p>
          <a:endParaRPr lang="fr-FR"/>
        </a:p>
      </dgm:t>
    </dgm:pt>
    <dgm:pt modelId="{328006B9-CA9A-4E40-B443-F16914266863}">
      <dgm:prSet phldrT="[Texte]" custT="1"/>
      <dgm:spPr/>
      <dgm:t>
        <a:bodyPr/>
        <a:lstStyle/>
        <a:p>
          <a:pPr algn="just"/>
          <a:r>
            <a:rPr lang="fr-FR" sz="1800" dirty="0"/>
            <a:t>DFREF/CJ    8</a:t>
          </a:r>
        </a:p>
      </dgm:t>
    </dgm:pt>
    <dgm:pt modelId="{0B5D4BE3-709B-423E-A864-11187FB332EB}" type="parTrans" cxnId="{EE2D1102-D331-4C3F-ADF9-E60DFDE17DC6}">
      <dgm:prSet/>
      <dgm:spPr/>
      <dgm:t>
        <a:bodyPr/>
        <a:lstStyle/>
        <a:p>
          <a:endParaRPr lang="fr-FR"/>
        </a:p>
      </dgm:t>
    </dgm:pt>
    <dgm:pt modelId="{AD8781E4-6D98-4830-85E2-7043A5C2B8B2}" type="sibTrans" cxnId="{EE2D1102-D331-4C3F-ADF9-E60DFDE17DC6}">
      <dgm:prSet/>
      <dgm:spPr/>
      <dgm:t>
        <a:bodyPr/>
        <a:lstStyle/>
        <a:p>
          <a:endParaRPr lang="fr-FR"/>
        </a:p>
      </dgm:t>
    </dgm:pt>
    <dgm:pt modelId="{955F2E74-CE46-4440-9198-D504208EBE61}">
      <dgm:prSet phldrT="[Texte]" custT="1"/>
      <dgm:spPr/>
      <dgm:t>
        <a:bodyPr/>
        <a:lstStyle/>
        <a:p>
          <a:pPr algn="just"/>
          <a:r>
            <a:rPr lang="fr-FR" sz="1800" dirty="0"/>
            <a:t>CFI               4</a:t>
          </a:r>
          <a:endParaRPr lang="fr-FR" sz="2400" dirty="0"/>
        </a:p>
      </dgm:t>
    </dgm:pt>
    <dgm:pt modelId="{B89D0CB0-C2CF-4890-8E5A-77267C17F35D}" type="parTrans" cxnId="{8A9A3121-5242-4E9F-9483-3906F0C12C24}">
      <dgm:prSet/>
      <dgm:spPr/>
      <dgm:t>
        <a:bodyPr/>
        <a:lstStyle/>
        <a:p>
          <a:endParaRPr lang="fr-FR"/>
        </a:p>
      </dgm:t>
    </dgm:pt>
    <dgm:pt modelId="{1FFB6A17-1907-4659-80A7-A615E9C70F5F}" type="sibTrans" cxnId="{8A9A3121-5242-4E9F-9483-3906F0C12C24}">
      <dgm:prSet/>
      <dgm:spPr/>
      <dgm:t>
        <a:bodyPr/>
        <a:lstStyle/>
        <a:p>
          <a:endParaRPr lang="fr-FR"/>
        </a:p>
      </dgm:t>
    </dgm:pt>
    <dgm:pt modelId="{F2C33F8C-459D-47D8-B3B5-6F0B6F3C24F0}">
      <dgm:prSet phldrT="[Texte]" custT="1"/>
      <dgm:spPr/>
      <dgm:t>
        <a:bodyPr/>
        <a:lstStyle/>
        <a:p>
          <a:pPr algn="just"/>
          <a:r>
            <a:rPr lang="fr-FR" sz="1800" dirty="0"/>
            <a:t>DES/BEF    20</a:t>
          </a:r>
        </a:p>
      </dgm:t>
    </dgm:pt>
    <dgm:pt modelId="{00561A65-F14F-41EE-B6DF-67F47B4E2680}" type="parTrans" cxnId="{F087E678-0CE9-46CC-8B96-9C9A4FCC454E}">
      <dgm:prSet/>
      <dgm:spPr/>
      <dgm:t>
        <a:bodyPr/>
        <a:lstStyle/>
        <a:p>
          <a:endParaRPr lang="fr-FR"/>
        </a:p>
      </dgm:t>
    </dgm:pt>
    <dgm:pt modelId="{790375D9-E4F6-44BD-8117-9352321E0A78}" type="sibTrans" cxnId="{F087E678-0CE9-46CC-8B96-9C9A4FCC454E}">
      <dgm:prSet/>
      <dgm:spPr/>
      <dgm:t>
        <a:bodyPr/>
        <a:lstStyle/>
        <a:p>
          <a:endParaRPr lang="fr-FR"/>
        </a:p>
      </dgm:t>
    </dgm:pt>
    <dgm:pt modelId="{F2020EE1-D9A4-458D-ABD0-C6361F1D68A7}">
      <dgm:prSet phldrT="[Texte]" custT="1"/>
      <dgm:spPr/>
      <dgm:t>
        <a:bodyPr/>
        <a:lstStyle/>
        <a:p>
          <a:r>
            <a:rPr lang="fr-FR" sz="1800" dirty="0"/>
            <a:t>U16 R2       1</a:t>
          </a:r>
        </a:p>
      </dgm:t>
    </dgm:pt>
    <dgm:pt modelId="{3A6ACFA2-D581-4DEA-9DA4-FA1B1AB7D706}" type="parTrans" cxnId="{B03FEF5F-05ED-496B-A605-6513E7613F6A}">
      <dgm:prSet/>
      <dgm:spPr/>
      <dgm:t>
        <a:bodyPr/>
        <a:lstStyle/>
        <a:p>
          <a:endParaRPr lang="fr-FR"/>
        </a:p>
      </dgm:t>
    </dgm:pt>
    <dgm:pt modelId="{47B9B8B7-0865-47C8-8603-43E375047061}" type="sibTrans" cxnId="{B03FEF5F-05ED-496B-A605-6513E7613F6A}">
      <dgm:prSet/>
      <dgm:spPr/>
      <dgm:t>
        <a:bodyPr/>
        <a:lstStyle/>
        <a:p>
          <a:endParaRPr lang="fr-FR"/>
        </a:p>
      </dgm:t>
    </dgm:pt>
    <dgm:pt modelId="{87C2183D-8D00-49A6-ABA4-362E44842B6F}">
      <dgm:prSet phldrT="[Texte]" custT="1"/>
      <dgm:spPr/>
      <dgm:t>
        <a:bodyPr/>
        <a:lstStyle/>
        <a:p>
          <a:r>
            <a:rPr lang="fr-FR" sz="1800" dirty="0"/>
            <a:t>U15 R1A     5</a:t>
          </a:r>
        </a:p>
      </dgm:t>
    </dgm:pt>
    <dgm:pt modelId="{3780AF4C-051F-4439-9ADD-5868E174C802}" type="parTrans" cxnId="{50BA7323-E960-4DD8-A0F7-79DDC100EB0B}">
      <dgm:prSet/>
      <dgm:spPr/>
      <dgm:t>
        <a:bodyPr/>
        <a:lstStyle/>
        <a:p>
          <a:endParaRPr lang="fr-FR"/>
        </a:p>
      </dgm:t>
    </dgm:pt>
    <dgm:pt modelId="{6F69F328-2FD5-467F-805E-E78B44D1F2BF}" type="sibTrans" cxnId="{50BA7323-E960-4DD8-A0F7-79DDC100EB0B}">
      <dgm:prSet/>
      <dgm:spPr/>
      <dgm:t>
        <a:bodyPr/>
        <a:lstStyle/>
        <a:p>
          <a:endParaRPr lang="fr-FR"/>
        </a:p>
      </dgm:t>
    </dgm:pt>
    <dgm:pt modelId="{171D3EB4-AE77-47E7-8FA5-C569BB8214BB}">
      <dgm:prSet phldrT="[Texte]" custT="1"/>
      <dgm:spPr/>
      <dgm:t>
        <a:bodyPr/>
        <a:lstStyle/>
        <a:p>
          <a:r>
            <a:rPr lang="fr-FR" sz="1800" dirty="0"/>
            <a:t>U15 R1B     3</a:t>
          </a:r>
        </a:p>
      </dgm:t>
    </dgm:pt>
    <dgm:pt modelId="{BF43E40F-BC36-4ADF-BBB0-E3928BD091C1}" type="parTrans" cxnId="{D14010C0-1605-4F8E-9D30-6608EC223860}">
      <dgm:prSet/>
      <dgm:spPr/>
      <dgm:t>
        <a:bodyPr/>
        <a:lstStyle/>
        <a:p>
          <a:endParaRPr lang="fr-FR"/>
        </a:p>
      </dgm:t>
    </dgm:pt>
    <dgm:pt modelId="{31A42D5A-5A54-4D70-AB7D-210F88F4EEE6}" type="sibTrans" cxnId="{D14010C0-1605-4F8E-9D30-6608EC223860}">
      <dgm:prSet/>
      <dgm:spPr/>
      <dgm:t>
        <a:bodyPr/>
        <a:lstStyle/>
        <a:p>
          <a:endParaRPr lang="fr-FR"/>
        </a:p>
      </dgm:t>
    </dgm:pt>
    <dgm:pt modelId="{A4F64493-201D-413B-8859-DC56D1ECA3F3}">
      <dgm:prSet phldrT="[Texte]" custT="1"/>
      <dgm:spPr/>
      <dgm:t>
        <a:bodyPr/>
        <a:lstStyle/>
        <a:p>
          <a:r>
            <a:rPr lang="fr-FR" sz="1800" dirty="0"/>
            <a:t>U15 R2       2</a:t>
          </a:r>
        </a:p>
      </dgm:t>
    </dgm:pt>
    <dgm:pt modelId="{7FCB3BB6-5D0F-4BAB-A212-C18835DE3597}" type="parTrans" cxnId="{5D3D0ACA-A857-4FC7-B5E5-218F8DC5C086}">
      <dgm:prSet/>
      <dgm:spPr/>
      <dgm:t>
        <a:bodyPr/>
        <a:lstStyle/>
        <a:p>
          <a:endParaRPr lang="fr-FR"/>
        </a:p>
      </dgm:t>
    </dgm:pt>
    <dgm:pt modelId="{047297FD-793E-4290-BF87-D73D39955CDA}" type="sibTrans" cxnId="{5D3D0ACA-A857-4FC7-B5E5-218F8DC5C086}">
      <dgm:prSet/>
      <dgm:spPr/>
      <dgm:t>
        <a:bodyPr/>
        <a:lstStyle/>
        <a:p>
          <a:endParaRPr lang="fr-FR"/>
        </a:p>
      </dgm:t>
    </dgm:pt>
    <dgm:pt modelId="{166AB9EB-E868-400B-9DF9-E423AD2DAAC0}">
      <dgm:prSet phldrT="[Texte]" custT="1"/>
      <dgm:spPr/>
      <dgm:t>
        <a:bodyPr/>
        <a:lstStyle/>
        <a:p>
          <a:r>
            <a:rPr lang="fr-FR" sz="1800" dirty="0"/>
            <a:t>U15 D1       1</a:t>
          </a:r>
          <a:endParaRPr lang="fr-FR" sz="2000" dirty="0"/>
        </a:p>
      </dgm:t>
    </dgm:pt>
    <dgm:pt modelId="{A2496810-CFA3-4305-839A-6208BFFC23D2}" type="parTrans" cxnId="{D310D8C1-A9DC-453D-ADD8-B39076D97512}">
      <dgm:prSet/>
      <dgm:spPr/>
      <dgm:t>
        <a:bodyPr/>
        <a:lstStyle/>
        <a:p>
          <a:endParaRPr lang="fr-FR"/>
        </a:p>
      </dgm:t>
    </dgm:pt>
    <dgm:pt modelId="{D39DE2DD-26CC-4C8A-985E-F2DFEE14564A}" type="sibTrans" cxnId="{D310D8C1-A9DC-453D-ADD8-B39076D97512}">
      <dgm:prSet/>
      <dgm:spPr/>
      <dgm:t>
        <a:bodyPr/>
        <a:lstStyle/>
        <a:p>
          <a:endParaRPr lang="fr-FR"/>
        </a:p>
      </dgm:t>
    </dgm:pt>
    <dgm:pt modelId="{AD9E90E9-110A-42CC-9485-B86D644D8EC5}">
      <dgm:prSet phldrT="[Texte]" custT="1"/>
      <dgm:spPr/>
      <dgm:t>
        <a:bodyPr/>
        <a:lstStyle/>
        <a:p>
          <a:r>
            <a:rPr lang="fr-FR" sz="1800" dirty="0"/>
            <a:t>Espoir          8</a:t>
          </a:r>
        </a:p>
      </dgm:t>
    </dgm:pt>
    <dgm:pt modelId="{3F64399D-6932-4803-8AF8-F7A28583051C}" type="parTrans" cxnId="{E9F83F6D-D23B-4019-979A-A9A54BAC1BB7}">
      <dgm:prSet/>
      <dgm:spPr/>
      <dgm:t>
        <a:bodyPr/>
        <a:lstStyle/>
        <a:p>
          <a:endParaRPr lang="fr-FR"/>
        </a:p>
      </dgm:t>
    </dgm:pt>
    <dgm:pt modelId="{DB731109-DEC3-4A92-8692-036688638F6F}" type="sibTrans" cxnId="{E9F83F6D-D23B-4019-979A-A9A54BAC1BB7}">
      <dgm:prSet/>
      <dgm:spPr/>
      <dgm:t>
        <a:bodyPr/>
        <a:lstStyle/>
        <a:p>
          <a:endParaRPr lang="fr-FR"/>
        </a:p>
      </dgm:t>
    </dgm:pt>
    <dgm:pt modelId="{B463512D-98E9-49C5-9323-74A27FE1BDE2}">
      <dgm:prSet phldrT="[Texte]" custT="1"/>
      <dgm:spPr/>
      <dgm:t>
        <a:bodyPr/>
        <a:lstStyle/>
        <a:p>
          <a:r>
            <a:rPr lang="fr-FR" sz="1800" dirty="0"/>
            <a:t>Projet Club 5</a:t>
          </a:r>
        </a:p>
      </dgm:t>
    </dgm:pt>
    <dgm:pt modelId="{891BE50F-42AB-48F5-BC5B-EB2BA67BA1FE}" type="parTrans" cxnId="{D9F37DAB-C555-478A-BA99-ED87F35F3CC9}">
      <dgm:prSet/>
      <dgm:spPr/>
      <dgm:t>
        <a:bodyPr/>
        <a:lstStyle/>
        <a:p>
          <a:endParaRPr lang="fr-FR"/>
        </a:p>
      </dgm:t>
    </dgm:pt>
    <dgm:pt modelId="{5B2190FE-15AB-464E-9DBE-36954D387420}" type="sibTrans" cxnId="{D9F37DAB-C555-478A-BA99-ED87F35F3CC9}">
      <dgm:prSet/>
      <dgm:spPr/>
      <dgm:t>
        <a:bodyPr/>
        <a:lstStyle/>
        <a:p>
          <a:endParaRPr lang="fr-FR"/>
        </a:p>
      </dgm:t>
    </dgm:pt>
    <dgm:pt modelId="{954FDDB6-387E-405B-9975-4AE2CE82B3F8}">
      <dgm:prSet phldrT="[Texte]" custT="1"/>
      <dgm:spPr/>
      <dgm:t>
        <a:bodyPr/>
        <a:lstStyle/>
        <a:p>
          <a:r>
            <a:rPr lang="fr-FR" sz="1800" u="sng" dirty="0"/>
            <a:t>PPF U12</a:t>
          </a:r>
          <a:r>
            <a:rPr lang="fr-FR" sz="1800" dirty="0"/>
            <a:t> : </a:t>
          </a:r>
        </a:p>
      </dgm:t>
    </dgm:pt>
    <dgm:pt modelId="{04EDF72C-1A92-459E-8EE6-F313881A6A92}" type="sibTrans" cxnId="{D9751D5E-D285-4B7F-B138-3AF7D4B5D607}">
      <dgm:prSet/>
      <dgm:spPr/>
      <dgm:t>
        <a:bodyPr/>
        <a:lstStyle/>
        <a:p>
          <a:endParaRPr lang="fr-FR"/>
        </a:p>
      </dgm:t>
    </dgm:pt>
    <dgm:pt modelId="{22027EFD-441F-4E17-8FFC-7893819AE485}" type="parTrans" cxnId="{D9751D5E-D285-4B7F-B138-3AF7D4B5D607}">
      <dgm:prSet/>
      <dgm:spPr/>
      <dgm:t>
        <a:bodyPr/>
        <a:lstStyle/>
        <a:p>
          <a:endParaRPr lang="fr-FR"/>
        </a:p>
      </dgm:t>
    </dgm:pt>
    <dgm:pt modelId="{38CE9186-8D43-40B6-B7C4-B2A5AC8C8A82}">
      <dgm:prSet phldrT="[Texte]" custT="1"/>
      <dgm:spPr/>
      <dgm:t>
        <a:bodyPr/>
        <a:lstStyle/>
        <a:p>
          <a:r>
            <a:rPr lang="fr-FR" sz="1800" dirty="0"/>
            <a:t>Inter Secteurs  1</a:t>
          </a:r>
        </a:p>
      </dgm:t>
    </dgm:pt>
    <dgm:pt modelId="{738A0536-A652-40AD-B4B3-BCF4C3A0E0CD}" type="sibTrans" cxnId="{C8472E48-B564-4733-9602-8855ACB983A1}">
      <dgm:prSet/>
      <dgm:spPr/>
      <dgm:t>
        <a:bodyPr/>
        <a:lstStyle/>
        <a:p>
          <a:endParaRPr lang="fr-FR"/>
        </a:p>
      </dgm:t>
    </dgm:pt>
    <dgm:pt modelId="{856E77D1-ACE2-49E3-88AC-F0E477296BB8}" type="parTrans" cxnId="{C8472E48-B564-4733-9602-8855ACB983A1}">
      <dgm:prSet/>
      <dgm:spPr/>
      <dgm:t>
        <a:bodyPr/>
        <a:lstStyle/>
        <a:p>
          <a:endParaRPr lang="fr-FR"/>
        </a:p>
      </dgm:t>
    </dgm:pt>
    <dgm:pt modelId="{9DCD5ECB-47E5-4AD9-88A2-27A8601DCCBE}">
      <dgm:prSet phldrT="[Texte]" custT="1"/>
      <dgm:spPr/>
      <dgm:t>
        <a:bodyPr/>
        <a:lstStyle/>
        <a:p>
          <a:r>
            <a:rPr lang="fr-FR" sz="1800" dirty="0"/>
            <a:t>Select°     3</a:t>
          </a:r>
        </a:p>
      </dgm:t>
    </dgm:pt>
    <dgm:pt modelId="{F6A083F2-E46B-4B40-871A-5D9DD5701ABB}" type="sibTrans" cxnId="{E6FE954D-7A51-4E4F-A096-0844ADBE9C15}">
      <dgm:prSet/>
      <dgm:spPr/>
      <dgm:t>
        <a:bodyPr/>
        <a:lstStyle/>
        <a:p>
          <a:endParaRPr lang="fr-FR"/>
        </a:p>
      </dgm:t>
    </dgm:pt>
    <dgm:pt modelId="{E5A2A6BB-A081-4BE8-B1C5-1C0D097AA2D3}" type="parTrans" cxnId="{E6FE954D-7A51-4E4F-A096-0844ADBE9C15}">
      <dgm:prSet/>
      <dgm:spPr/>
      <dgm:t>
        <a:bodyPr/>
        <a:lstStyle/>
        <a:p>
          <a:endParaRPr lang="fr-FR"/>
        </a:p>
      </dgm:t>
    </dgm:pt>
    <dgm:pt modelId="{E89AB289-807D-4AA5-B618-9CA0E8527FDE}">
      <dgm:prSet phldrT="[Texte]" custT="1"/>
      <dgm:spPr/>
      <dgm:t>
        <a:bodyPr/>
        <a:lstStyle/>
        <a:p>
          <a:r>
            <a:rPr lang="fr-FR" sz="1800" u="sng" dirty="0"/>
            <a:t>PPF U13</a:t>
          </a:r>
          <a:r>
            <a:rPr lang="fr-FR" sz="1800" dirty="0"/>
            <a:t> : </a:t>
          </a:r>
        </a:p>
      </dgm:t>
    </dgm:pt>
    <dgm:pt modelId="{E37555AE-4854-48A4-ABB3-B4E7431549D0}" type="sibTrans" cxnId="{3C682A98-A693-458B-8FF7-E066D63B1EC7}">
      <dgm:prSet/>
      <dgm:spPr/>
      <dgm:t>
        <a:bodyPr/>
        <a:lstStyle/>
        <a:p>
          <a:endParaRPr lang="fr-FR"/>
        </a:p>
      </dgm:t>
    </dgm:pt>
    <dgm:pt modelId="{BEF1A545-E559-4CD4-BFB5-5C8E98264D5A}" type="parTrans" cxnId="{3C682A98-A693-458B-8FF7-E066D63B1EC7}">
      <dgm:prSet/>
      <dgm:spPr/>
      <dgm:t>
        <a:bodyPr/>
        <a:lstStyle/>
        <a:p>
          <a:endParaRPr lang="fr-FR"/>
        </a:p>
      </dgm:t>
    </dgm:pt>
    <dgm:pt modelId="{BE9706AE-AAA8-49BB-9220-1BDAD39AF712}">
      <dgm:prSet phldrT="[Texte]" custT="1"/>
      <dgm:spPr/>
      <dgm:t>
        <a:bodyPr/>
        <a:lstStyle/>
        <a:p>
          <a:r>
            <a:rPr lang="fr-FR" sz="1800" dirty="0"/>
            <a:t>IS              1</a:t>
          </a:r>
        </a:p>
      </dgm:t>
    </dgm:pt>
    <dgm:pt modelId="{46AF1AFB-8572-4EDC-96D4-20D7AC708710}" type="sibTrans" cxnId="{F502E419-EFC0-4DF7-9271-C28831189159}">
      <dgm:prSet/>
      <dgm:spPr/>
      <dgm:t>
        <a:bodyPr/>
        <a:lstStyle/>
        <a:p>
          <a:endParaRPr lang="fr-FR"/>
        </a:p>
      </dgm:t>
    </dgm:pt>
    <dgm:pt modelId="{6F280B8C-A468-4249-AC94-48BB2B1E1ED6}" type="parTrans" cxnId="{F502E419-EFC0-4DF7-9271-C28831189159}">
      <dgm:prSet/>
      <dgm:spPr/>
      <dgm:t>
        <a:bodyPr/>
        <a:lstStyle/>
        <a:p>
          <a:endParaRPr lang="fr-FR"/>
        </a:p>
      </dgm:t>
    </dgm:pt>
    <dgm:pt modelId="{DD65DB42-C128-4A3D-A698-E4BD33232148}">
      <dgm:prSet phldrT="[Texte]" custT="1"/>
      <dgm:spPr/>
      <dgm:t>
        <a:bodyPr/>
        <a:lstStyle/>
        <a:p>
          <a:r>
            <a:rPr lang="fr-FR" sz="1800" dirty="0"/>
            <a:t>Select°     3</a:t>
          </a:r>
        </a:p>
      </dgm:t>
    </dgm:pt>
    <dgm:pt modelId="{4ABA0055-9E0C-4815-86E2-79E031762510}" type="sibTrans" cxnId="{B67D5379-4F05-4A1A-8410-4FAB37A0C6B0}">
      <dgm:prSet/>
      <dgm:spPr/>
      <dgm:t>
        <a:bodyPr/>
        <a:lstStyle/>
        <a:p>
          <a:endParaRPr lang="fr-FR"/>
        </a:p>
      </dgm:t>
    </dgm:pt>
    <dgm:pt modelId="{86183A02-6959-4880-86B6-BB66BC399F3E}" type="parTrans" cxnId="{B67D5379-4F05-4A1A-8410-4FAB37A0C6B0}">
      <dgm:prSet/>
      <dgm:spPr/>
      <dgm:t>
        <a:bodyPr/>
        <a:lstStyle/>
        <a:p>
          <a:endParaRPr lang="fr-FR"/>
        </a:p>
      </dgm:t>
    </dgm:pt>
    <dgm:pt modelId="{76EA8DA7-E136-479A-8B8D-695224BEFC8D}">
      <dgm:prSet phldrT="[Texte]" custT="1"/>
      <dgm:spPr/>
      <dgm:t>
        <a:bodyPr/>
        <a:lstStyle/>
        <a:p>
          <a:r>
            <a:rPr lang="fr-FR" sz="1800" dirty="0" err="1"/>
            <a:t>Probat</a:t>
          </a:r>
          <a:r>
            <a:rPr lang="fr-FR" sz="1800" dirty="0"/>
            <a:t>.    3</a:t>
          </a:r>
        </a:p>
      </dgm:t>
    </dgm:pt>
    <dgm:pt modelId="{4A8835D7-8A05-4B97-BEB2-5C82ECE28C46}" type="sibTrans" cxnId="{DF495838-C7A3-4A10-ADF1-B034A22EB5EC}">
      <dgm:prSet/>
      <dgm:spPr/>
      <dgm:t>
        <a:bodyPr/>
        <a:lstStyle/>
        <a:p>
          <a:endParaRPr lang="fr-FR"/>
        </a:p>
      </dgm:t>
    </dgm:pt>
    <dgm:pt modelId="{A566DB3E-0A16-4428-9086-452C9361BA42}" type="parTrans" cxnId="{DF495838-C7A3-4A10-ADF1-B034A22EB5EC}">
      <dgm:prSet/>
      <dgm:spPr/>
      <dgm:t>
        <a:bodyPr/>
        <a:lstStyle/>
        <a:p>
          <a:endParaRPr lang="fr-FR"/>
        </a:p>
      </dgm:t>
    </dgm:pt>
    <dgm:pt modelId="{F9C4395C-FFDE-4262-B3BB-DE3996119983}">
      <dgm:prSet phldrT="[Texte]" custT="1"/>
      <dgm:spPr/>
      <dgm:t>
        <a:bodyPr/>
        <a:lstStyle/>
        <a:p>
          <a:r>
            <a:rPr lang="fr-FR" sz="1800" dirty="0"/>
            <a:t>Pôle Esp. 5</a:t>
          </a:r>
        </a:p>
      </dgm:t>
    </dgm:pt>
    <dgm:pt modelId="{D30CBE6E-8D2A-4F62-9AD0-6358346D0AE1}" type="sibTrans" cxnId="{057EBF37-D34B-437B-96FF-A99B255B0CD5}">
      <dgm:prSet/>
      <dgm:spPr/>
      <dgm:t>
        <a:bodyPr/>
        <a:lstStyle/>
        <a:p>
          <a:endParaRPr lang="fr-FR"/>
        </a:p>
      </dgm:t>
    </dgm:pt>
    <dgm:pt modelId="{8803D014-BB0F-4212-9892-3ABFB16F60CB}" type="parTrans" cxnId="{057EBF37-D34B-437B-96FF-A99B255B0CD5}">
      <dgm:prSet/>
      <dgm:spPr/>
      <dgm:t>
        <a:bodyPr/>
        <a:lstStyle/>
        <a:p>
          <a:endParaRPr lang="fr-FR"/>
        </a:p>
      </dgm:t>
    </dgm:pt>
    <dgm:pt modelId="{F6DDFC85-5816-4540-B29D-0D020BA28871}">
      <dgm:prSet phldrT="[Texte]" custT="1"/>
      <dgm:spPr/>
      <dgm:t>
        <a:bodyPr/>
        <a:lstStyle/>
        <a:p>
          <a:r>
            <a:rPr lang="fr-FR" sz="1800" u="sng" dirty="0"/>
            <a:t>PPF U14</a:t>
          </a:r>
          <a:r>
            <a:rPr lang="fr-FR" sz="1800" dirty="0"/>
            <a:t> : </a:t>
          </a:r>
        </a:p>
      </dgm:t>
    </dgm:pt>
    <dgm:pt modelId="{2861CF5B-E2F1-468B-B975-3807BDF5DCD4}" type="sibTrans" cxnId="{5943CA97-4453-4F7E-B865-F3A577BF11D6}">
      <dgm:prSet/>
      <dgm:spPr/>
      <dgm:t>
        <a:bodyPr/>
        <a:lstStyle/>
        <a:p>
          <a:endParaRPr lang="fr-FR"/>
        </a:p>
      </dgm:t>
    </dgm:pt>
    <dgm:pt modelId="{95C5BFD9-A9A9-466E-AB67-0A5B9F900C3E}" type="parTrans" cxnId="{5943CA97-4453-4F7E-B865-F3A577BF11D6}">
      <dgm:prSet/>
      <dgm:spPr/>
      <dgm:t>
        <a:bodyPr/>
        <a:lstStyle/>
        <a:p>
          <a:endParaRPr lang="fr-FR"/>
        </a:p>
      </dgm:t>
    </dgm:pt>
    <dgm:pt modelId="{359F5E20-5662-47FD-9851-9422E0CF5C63}">
      <dgm:prSet phldrT="[Texte]" custT="1"/>
      <dgm:spPr/>
      <dgm:t>
        <a:bodyPr/>
        <a:lstStyle/>
        <a:p>
          <a:r>
            <a:rPr lang="fr-FR" sz="1800" dirty="0"/>
            <a:t>IS              1</a:t>
          </a:r>
        </a:p>
      </dgm:t>
    </dgm:pt>
    <dgm:pt modelId="{7F35D508-AD58-4DDE-9A3E-BF550B21D5E6}" type="sibTrans" cxnId="{AE27BC64-6454-4C51-BD66-95F68F2FB8A0}">
      <dgm:prSet/>
      <dgm:spPr/>
      <dgm:t>
        <a:bodyPr/>
        <a:lstStyle/>
        <a:p>
          <a:endParaRPr lang="fr-FR"/>
        </a:p>
      </dgm:t>
    </dgm:pt>
    <dgm:pt modelId="{E1E8E1A9-3F9E-4F1A-B5D1-352ACBB1CC56}" type="parTrans" cxnId="{AE27BC64-6454-4C51-BD66-95F68F2FB8A0}">
      <dgm:prSet/>
      <dgm:spPr/>
      <dgm:t>
        <a:bodyPr/>
        <a:lstStyle/>
        <a:p>
          <a:endParaRPr lang="fr-FR"/>
        </a:p>
      </dgm:t>
    </dgm:pt>
    <dgm:pt modelId="{5DD5C7FF-07AE-445D-A9B3-2E47B44C4079}">
      <dgm:prSet phldrT="[Texte]" custT="1"/>
      <dgm:spPr/>
      <dgm:t>
        <a:bodyPr/>
        <a:lstStyle/>
        <a:p>
          <a:r>
            <a:rPr lang="fr-FR" sz="1800" dirty="0"/>
            <a:t>Select°     3</a:t>
          </a:r>
        </a:p>
      </dgm:t>
    </dgm:pt>
    <dgm:pt modelId="{6E4326A7-74A8-4C2D-AEA2-3789155F9335}" type="sibTrans" cxnId="{85AA6F73-836F-4174-9A36-BD1BE55E9EA8}">
      <dgm:prSet/>
      <dgm:spPr/>
      <dgm:t>
        <a:bodyPr/>
        <a:lstStyle/>
        <a:p>
          <a:endParaRPr lang="fr-FR"/>
        </a:p>
      </dgm:t>
    </dgm:pt>
    <dgm:pt modelId="{3A1FB783-B4CE-45CF-9043-85580ABE3D95}" type="parTrans" cxnId="{85AA6F73-836F-4174-9A36-BD1BE55E9EA8}">
      <dgm:prSet/>
      <dgm:spPr/>
      <dgm:t>
        <a:bodyPr/>
        <a:lstStyle/>
        <a:p>
          <a:endParaRPr lang="fr-FR"/>
        </a:p>
      </dgm:t>
    </dgm:pt>
    <dgm:pt modelId="{106F227A-9AF0-462C-912E-CDBBF509A562}">
      <dgm:prSet phldrT="[Texte]" custT="1"/>
      <dgm:spPr/>
      <dgm:t>
        <a:bodyPr/>
        <a:lstStyle/>
        <a:p>
          <a:r>
            <a:rPr lang="fr-FR" sz="1800" dirty="0" err="1"/>
            <a:t>Rass</a:t>
          </a:r>
          <a:r>
            <a:rPr lang="fr-FR" sz="1800" dirty="0"/>
            <a:t>. Reg 5</a:t>
          </a:r>
          <a:endParaRPr lang="fr-FR" sz="2000" dirty="0"/>
        </a:p>
      </dgm:t>
    </dgm:pt>
    <dgm:pt modelId="{52847335-B10F-435E-8778-21F0B09F623B}" type="sibTrans" cxnId="{F1CD1389-846C-4D99-B778-020A50D0AF1A}">
      <dgm:prSet/>
      <dgm:spPr/>
      <dgm:t>
        <a:bodyPr/>
        <a:lstStyle/>
        <a:p>
          <a:endParaRPr lang="fr-FR"/>
        </a:p>
      </dgm:t>
    </dgm:pt>
    <dgm:pt modelId="{0BDDE51E-A499-47DC-9CAB-29BE07A6A09E}" type="parTrans" cxnId="{F1CD1389-846C-4D99-B778-020A50D0AF1A}">
      <dgm:prSet/>
      <dgm:spPr/>
      <dgm:t>
        <a:bodyPr/>
        <a:lstStyle/>
        <a:p>
          <a:endParaRPr lang="fr-FR"/>
        </a:p>
      </dgm:t>
    </dgm:pt>
    <dgm:pt modelId="{C4916902-3B59-4640-BA04-8CC916FEFBBE}">
      <dgm:prSet phldrT="[Texte]" custT="1"/>
      <dgm:spPr/>
      <dgm:t>
        <a:bodyPr/>
        <a:lstStyle/>
        <a:p>
          <a:r>
            <a:rPr lang="fr-FR" sz="2300" dirty="0"/>
            <a:t>Administratif et Disciplinaire</a:t>
          </a:r>
        </a:p>
      </dgm:t>
    </dgm:pt>
    <dgm:pt modelId="{75866598-209D-4545-BA0E-26FFA0955768}" type="parTrans" cxnId="{DF320E41-9D77-4C7B-A241-8D16030C5FE1}">
      <dgm:prSet/>
      <dgm:spPr/>
      <dgm:t>
        <a:bodyPr/>
        <a:lstStyle/>
        <a:p>
          <a:endParaRPr lang="fr-FR"/>
        </a:p>
      </dgm:t>
    </dgm:pt>
    <dgm:pt modelId="{5E9D9C06-8D34-4E77-8A5C-5F3A2D301087}" type="sibTrans" cxnId="{DF320E41-9D77-4C7B-A241-8D16030C5FE1}">
      <dgm:prSet/>
      <dgm:spPr/>
      <dgm:t>
        <a:bodyPr/>
        <a:lstStyle/>
        <a:p>
          <a:endParaRPr lang="fr-FR"/>
        </a:p>
      </dgm:t>
    </dgm:pt>
    <dgm:pt modelId="{1E003397-C5B6-4071-B0A8-5C2A7FACA671}">
      <dgm:prSet phldrT="[Texte]" custT="1"/>
      <dgm:spPr/>
      <dgm:t>
        <a:bodyPr/>
        <a:lstStyle/>
        <a:p>
          <a:r>
            <a:rPr lang="fr-FR" sz="1700" dirty="0"/>
            <a:t>Note administrative   /5</a:t>
          </a:r>
        </a:p>
      </dgm:t>
    </dgm:pt>
    <dgm:pt modelId="{DA80150F-C7CD-49D5-8423-E8EEAEA39023}" type="parTrans" cxnId="{91886A10-1858-45E2-8FE0-2F9BEB627382}">
      <dgm:prSet/>
      <dgm:spPr/>
      <dgm:t>
        <a:bodyPr/>
        <a:lstStyle/>
        <a:p>
          <a:endParaRPr lang="fr-FR"/>
        </a:p>
      </dgm:t>
    </dgm:pt>
    <dgm:pt modelId="{21B108AE-C01D-4B44-B131-D137CD9B99EA}" type="sibTrans" cxnId="{91886A10-1858-45E2-8FE0-2F9BEB627382}">
      <dgm:prSet/>
      <dgm:spPr/>
      <dgm:t>
        <a:bodyPr/>
        <a:lstStyle/>
        <a:p>
          <a:endParaRPr lang="fr-FR"/>
        </a:p>
      </dgm:t>
    </dgm:pt>
    <dgm:pt modelId="{532E0247-3910-4169-AA5C-F1E9AF8100A8}">
      <dgm:prSet phldrT="[Texte]" custT="1"/>
      <dgm:spPr/>
      <dgm:t>
        <a:bodyPr/>
        <a:lstStyle/>
        <a:p>
          <a:r>
            <a:rPr lang="fr-FR" sz="1700" dirty="0"/>
            <a:t>Note disciplinaire      /5</a:t>
          </a:r>
        </a:p>
      </dgm:t>
    </dgm:pt>
    <dgm:pt modelId="{3B641EFA-481D-4DC6-9CF1-63E934467025}" type="parTrans" cxnId="{088D6E23-20D5-4332-B15B-9FAA88DC56D1}">
      <dgm:prSet/>
      <dgm:spPr/>
      <dgm:t>
        <a:bodyPr/>
        <a:lstStyle/>
        <a:p>
          <a:endParaRPr lang="fr-FR"/>
        </a:p>
      </dgm:t>
    </dgm:pt>
    <dgm:pt modelId="{E2AFD447-8EA8-41B1-8D01-838A60FA8A8E}" type="sibTrans" cxnId="{088D6E23-20D5-4332-B15B-9FAA88DC56D1}">
      <dgm:prSet/>
      <dgm:spPr/>
      <dgm:t>
        <a:bodyPr/>
        <a:lstStyle/>
        <a:p>
          <a:endParaRPr lang="fr-FR"/>
        </a:p>
      </dgm:t>
    </dgm:pt>
    <dgm:pt modelId="{85F99100-5C73-48D2-84DA-EEDB8013B3FD}">
      <dgm:prSet phldrT="[Texte]" custT="1"/>
      <dgm:spPr/>
      <dgm:t>
        <a:bodyPr/>
        <a:lstStyle/>
        <a:p>
          <a:r>
            <a:rPr lang="fr-FR" sz="1700" dirty="0"/>
            <a:t>Ratio Nombre de mutations U13  /5</a:t>
          </a:r>
        </a:p>
      </dgm:t>
    </dgm:pt>
    <dgm:pt modelId="{6E69F1C6-A44C-40FA-B857-E0951E05B02B}" type="parTrans" cxnId="{885C15A4-65C7-4187-8A13-DAB63BA99AC7}">
      <dgm:prSet/>
      <dgm:spPr/>
      <dgm:t>
        <a:bodyPr/>
        <a:lstStyle/>
        <a:p>
          <a:endParaRPr lang="fr-FR"/>
        </a:p>
      </dgm:t>
    </dgm:pt>
    <dgm:pt modelId="{976A07CF-39A8-4F4C-AB8E-3D4B7AC3C0B3}" type="sibTrans" cxnId="{885C15A4-65C7-4187-8A13-DAB63BA99AC7}">
      <dgm:prSet/>
      <dgm:spPr/>
      <dgm:t>
        <a:bodyPr/>
        <a:lstStyle/>
        <a:p>
          <a:endParaRPr lang="fr-FR"/>
        </a:p>
      </dgm:t>
    </dgm:pt>
    <dgm:pt modelId="{22E19194-4678-4C4B-B0E4-1174CA13A8EA}">
      <dgm:prSet phldrT="[Texte]" custT="1"/>
      <dgm:spPr/>
      <dgm:t>
        <a:bodyPr/>
        <a:lstStyle/>
        <a:p>
          <a:r>
            <a:rPr lang="fr-FR" sz="1700" dirty="0"/>
            <a:t>Nb licences U13 /5</a:t>
          </a:r>
        </a:p>
      </dgm:t>
    </dgm:pt>
    <dgm:pt modelId="{55855A84-1718-4EBF-AFE6-49ECDB3C77A2}" type="parTrans" cxnId="{127A409F-BC12-460E-8793-8E5D0E6938AC}">
      <dgm:prSet/>
      <dgm:spPr/>
      <dgm:t>
        <a:bodyPr/>
        <a:lstStyle/>
        <a:p>
          <a:endParaRPr lang="fr-FR"/>
        </a:p>
      </dgm:t>
    </dgm:pt>
    <dgm:pt modelId="{96A7360F-90EB-4D64-B27D-CD493DEFE443}" type="sibTrans" cxnId="{127A409F-BC12-460E-8793-8E5D0E6938AC}">
      <dgm:prSet/>
      <dgm:spPr/>
      <dgm:t>
        <a:bodyPr/>
        <a:lstStyle/>
        <a:p>
          <a:endParaRPr lang="fr-FR"/>
        </a:p>
      </dgm:t>
    </dgm:pt>
    <dgm:pt modelId="{A27685DE-8442-48C7-BD3A-04EB12773CED}">
      <dgm:prSet phldrT="[Texte]" custT="1"/>
      <dgm:spPr/>
      <dgm:t>
        <a:bodyPr/>
        <a:lstStyle/>
        <a:p>
          <a:endParaRPr lang="fr-FR" sz="1800" dirty="0"/>
        </a:p>
      </dgm:t>
    </dgm:pt>
    <dgm:pt modelId="{D8DFA9C2-CD41-41B4-9FEF-555E16BF04C8}" type="parTrans" cxnId="{892BACAC-12E8-4BD3-9A00-FE91DBC9DF34}">
      <dgm:prSet/>
      <dgm:spPr/>
      <dgm:t>
        <a:bodyPr/>
        <a:lstStyle/>
        <a:p>
          <a:endParaRPr lang="fr-FR"/>
        </a:p>
      </dgm:t>
    </dgm:pt>
    <dgm:pt modelId="{99C906E6-A633-4667-939E-B6C1410CA7D3}" type="sibTrans" cxnId="{892BACAC-12E8-4BD3-9A00-FE91DBC9DF34}">
      <dgm:prSet/>
      <dgm:spPr/>
      <dgm:t>
        <a:bodyPr/>
        <a:lstStyle/>
        <a:p>
          <a:endParaRPr lang="fr-FR"/>
        </a:p>
      </dgm:t>
    </dgm:pt>
    <dgm:pt modelId="{EE42F98C-4A66-4B34-9980-394BBEC8B623}">
      <dgm:prSet phldrT="[Texte]" custT="1"/>
      <dgm:spPr/>
      <dgm:t>
        <a:bodyPr/>
        <a:lstStyle/>
        <a:p>
          <a:endParaRPr lang="fr-FR" sz="1800" dirty="0"/>
        </a:p>
      </dgm:t>
    </dgm:pt>
    <dgm:pt modelId="{DCB0B722-0268-454E-B971-BBD8079BA983}" type="parTrans" cxnId="{18D52F84-6695-4836-943D-18E12F3A76EB}">
      <dgm:prSet/>
      <dgm:spPr/>
      <dgm:t>
        <a:bodyPr/>
        <a:lstStyle/>
        <a:p>
          <a:endParaRPr lang="fr-FR"/>
        </a:p>
      </dgm:t>
    </dgm:pt>
    <dgm:pt modelId="{DF1AC81B-E4F5-4BF6-BFF6-F4DB4CB61529}" type="sibTrans" cxnId="{18D52F84-6695-4836-943D-18E12F3A76EB}">
      <dgm:prSet/>
      <dgm:spPr/>
      <dgm:t>
        <a:bodyPr/>
        <a:lstStyle/>
        <a:p>
          <a:endParaRPr lang="fr-FR"/>
        </a:p>
      </dgm:t>
    </dgm:pt>
    <dgm:pt modelId="{9B062ED7-AAF2-4290-8E6A-7D171E609440}">
      <dgm:prSet phldrT="[Texte]" custT="1"/>
      <dgm:spPr/>
      <dgm:t>
        <a:bodyPr/>
        <a:lstStyle/>
        <a:p>
          <a:endParaRPr lang="fr-FR" sz="1700" dirty="0"/>
        </a:p>
      </dgm:t>
    </dgm:pt>
    <dgm:pt modelId="{D7E3A9B4-B68A-4C7B-A40A-25322C64789F}" type="parTrans" cxnId="{9B53010B-84BF-4408-9EE3-8A7433AAE195}">
      <dgm:prSet/>
      <dgm:spPr/>
      <dgm:t>
        <a:bodyPr/>
        <a:lstStyle/>
        <a:p>
          <a:endParaRPr lang="fr-FR"/>
        </a:p>
      </dgm:t>
    </dgm:pt>
    <dgm:pt modelId="{6F58CE16-C27D-4179-A56F-462F3629D1F8}" type="sibTrans" cxnId="{9B53010B-84BF-4408-9EE3-8A7433AAE195}">
      <dgm:prSet/>
      <dgm:spPr/>
      <dgm:t>
        <a:bodyPr/>
        <a:lstStyle/>
        <a:p>
          <a:endParaRPr lang="fr-FR"/>
        </a:p>
      </dgm:t>
    </dgm:pt>
    <dgm:pt modelId="{E193C97A-BFB9-4E5A-9CB3-304A59242DA6}">
      <dgm:prSet phldrT="[Texte]" custT="1"/>
      <dgm:spPr/>
      <dgm:t>
        <a:bodyPr/>
        <a:lstStyle/>
        <a:p>
          <a:endParaRPr lang="fr-FR" sz="1700" dirty="0"/>
        </a:p>
      </dgm:t>
    </dgm:pt>
    <dgm:pt modelId="{EFB7405A-7ED2-4C5F-A25F-BE910A367D50}" type="parTrans" cxnId="{6DC829FF-9776-4DAE-9367-E51CA3F5BD7B}">
      <dgm:prSet/>
      <dgm:spPr/>
      <dgm:t>
        <a:bodyPr/>
        <a:lstStyle/>
        <a:p>
          <a:endParaRPr lang="fr-FR"/>
        </a:p>
      </dgm:t>
    </dgm:pt>
    <dgm:pt modelId="{35806EDD-CF59-4BD1-AC15-B079FC01D58F}" type="sibTrans" cxnId="{6DC829FF-9776-4DAE-9367-E51CA3F5BD7B}">
      <dgm:prSet/>
      <dgm:spPr/>
      <dgm:t>
        <a:bodyPr/>
        <a:lstStyle/>
        <a:p>
          <a:endParaRPr lang="fr-FR"/>
        </a:p>
      </dgm:t>
    </dgm:pt>
    <dgm:pt modelId="{00D30384-4DAC-41BE-A9FC-757AE06DD369}">
      <dgm:prSet phldrT="[Texte]" custT="1"/>
      <dgm:spPr/>
      <dgm:t>
        <a:bodyPr/>
        <a:lstStyle/>
        <a:p>
          <a:endParaRPr lang="fr-FR" sz="1700" dirty="0"/>
        </a:p>
      </dgm:t>
    </dgm:pt>
    <dgm:pt modelId="{A9764FA4-D85D-4839-A57C-BC2EECFBD3CA}" type="parTrans" cxnId="{8496EF12-3A05-4B16-886D-49B9CB9A8017}">
      <dgm:prSet/>
      <dgm:spPr/>
      <dgm:t>
        <a:bodyPr/>
        <a:lstStyle/>
        <a:p>
          <a:endParaRPr lang="fr-FR"/>
        </a:p>
      </dgm:t>
    </dgm:pt>
    <dgm:pt modelId="{FEE516B5-59C9-4744-B988-1C71F637870B}" type="sibTrans" cxnId="{8496EF12-3A05-4B16-886D-49B9CB9A8017}">
      <dgm:prSet/>
      <dgm:spPr/>
      <dgm:t>
        <a:bodyPr/>
        <a:lstStyle/>
        <a:p>
          <a:endParaRPr lang="fr-FR"/>
        </a:p>
      </dgm:t>
    </dgm:pt>
    <dgm:pt modelId="{CBCDE436-CED8-427E-94CC-02DDF01B0360}" type="pres">
      <dgm:prSet presAssocID="{25FB0562-F33F-44AF-871A-B717C75B1E57}" presName="linearFlow" presStyleCnt="0">
        <dgm:presLayoutVars>
          <dgm:dir/>
          <dgm:animLvl val="lvl"/>
          <dgm:resizeHandles/>
        </dgm:presLayoutVars>
      </dgm:prSet>
      <dgm:spPr/>
    </dgm:pt>
    <dgm:pt modelId="{9D3806CE-AA77-4EC1-B8FC-BE5844BF7F61}" type="pres">
      <dgm:prSet presAssocID="{F56F6D5E-BB85-4484-8D64-7C9CE7C920CE}" presName="compositeNode" presStyleCnt="0">
        <dgm:presLayoutVars>
          <dgm:bulletEnabled val="1"/>
        </dgm:presLayoutVars>
      </dgm:prSet>
      <dgm:spPr/>
    </dgm:pt>
    <dgm:pt modelId="{3251BA6E-E964-47F5-B704-F0A62991D881}" type="pres">
      <dgm:prSet presAssocID="{F56F6D5E-BB85-4484-8D64-7C9CE7C920CE}" presName="image" presStyleLbl="fgImgPlace1" presStyleIdx="0" presStyleCnt="5"/>
      <dgm:spPr>
        <a:blipFill>
          <a:blip xmlns:r="http://schemas.openxmlformats.org/officeDocument/2006/relationships" r:embed="rId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5ECE44C-5929-4E36-BF4C-0C7F6C954383}" type="pres">
      <dgm:prSet presAssocID="{F56F6D5E-BB85-4484-8D64-7C9CE7C920CE}" presName="childNode" presStyleLbl="node1" presStyleIdx="0" presStyleCnt="5">
        <dgm:presLayoutVars>
          <dgm:bulletEnabled val="1"/>
        </dgm:presLayoutVars>
      </dgm:prSet>
      <dgm:spPr/>
    </dgm:pt>
    <dgm:pt modelId="{874FAA80-80F8-420D-B749-64FC70E1AB26}" type="pres">
      <dgm:prSet presAssocID="{F56F6D5E-BB85-4484-8D64-7C9CE7C920CE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8926B4B9-81C1-4DC7-B75D-FB308AD2B85D}" type="pres">
      <dgm:prSet presAssocID="{EF2D0AC4-8AC6-4FB4-885E-39867128DFCD}" presName="sibTrans" presStyleCnt="0"/>
      <dgm:spPr/>
    </dgm:pt>
    <dgm:pt modelId="{1298D095-2BCB-4218-930C-A4EA17E2F391}" type="pres">
      <dgm:prSet presAssocID="{271DA1A9-0974-4ACD-BE03-F443DCB43C1D}" presName="compositeNode" presStyleCnt="0">
        <dgm:presLayoutVars>
          <dgm:bulletEnabled val="1"/>
        </dgm:presLayoutVars>
      </dgm:prSet>
      <dgm:spPr/>
    </dgm:pt>
    <dgm:pt modelId="{661648D1-441E-41ED-BF6F-343066008E03}" type="pres">
      <dgm:prSet presAssocID="{271DA1A9-0974-4ACD-BE03-F443DCB43C1D}" presName="image" presStyleLbl="fgImgPlace1" presStyleIdx="1" presStyleCnt="5"/>
      <dgm:spPr>
        <a:blipFill dpi="0" rotWithShape="1">
          <a:blip xmlns:r="http://schemas.openxmlformats.org/officeDocument/2006/relationships"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908" t="-11982" r="-17926" b="-15853"/>
          </a:stretch>
        </a:blipFill>
        <a:ln>
          <a:noFill/>
        </a:ln>
      </dgm:spPr>
    </dgm:pt>
    <dgm:pt modelId="{0DB5DC90-2C63-4F69-9AE2-B9044B14ACF0}" type="pres">
      <dgm:prSet presAssocID="{271DA1A9-0974-4ACD-BE03-F443DCB43C1D}" presName="childNode" presStyleLbl="node1" presStyleIdx="1" presStyleCnt="5">
        <dgm:presLayoutVars>
          <dgm:bulletEnabled val="1"/>
        </dgm:presLayoutVars>
      </dgm:prSet>
      <dgm:spPr/>
    </dgm:pt>
    <dgm:pt modelId="{6E577B75-5973-4440-9783-5F8F2E464E20}" type="pres">
      <dgm:prSet presAssocID="{271DA1A9-0974-4ACD-BE03-F443DCB43C1D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942EA4B7-2ED9-4FFF-A650-2434DE945D30}" type="pres">
      <dgm:prSet presAssocID="{4079DD71-A1E7-4B30-8118-7D3DB3B2FB9E}" presName="sibTrans" presStyleCnt="0"/>
      <dgm:spPr/>
    </dgm:pt>
    <dgm:pt modelId="{3E248CF9-287F-47B9-ADFB-16F5A1F270A5}" type="pres">
      <dgm:prSet presAssocID="{A39E3A12-7321-4103-B291-59739E240432}" presName="compositeNode" presStyleCnt="0">
        <dgm:presLayoutVars>
          <dgm:bulletEnabled val="1"/>
        </dgm:presLayoutVars>
      </dgm:prSet>
      <dgm:spPr/>
    </dgm:pt>
    <dgm:pt modelId="{A182B3BB-A709-497B-9EFE-FD2167304EF9}" type="pres">
      <dgm:prSet presAssocID="{A39E3A12-7321-4103-B291-59739E240432}" presName="image" presStyleLbl="fgImgPlace1" presStyleIdx="2" presStyleCnt="5"/>
      <dgm:spPr>
        <a:blipFill dpi="0" rotWithShape="1">
          <a:blip xmlns:r="http://schemas.openxmlformats.org/officeDocument/2006/relationships"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926" b="-10926"/>
          </a:stretch>
        </a:blipFill>
        <a:ln>
          <a:noFill/>
        </a:ln>
      </dgm:spPr>
    </dgm:pt>
    <dgm:pt modelId="{F8CDB73A-43F7-45A0-BFBE-1E5F1DDC8656}" type="pres">
      <dgm:prSet presAssocID="{A39E3A12-7321-4103-B291-59739E240432}" presName="childNode" presStyleLbl="node1" presStyleIdx="2" presStyleCnt="5">
        <dgm:presLayoutVars>
          <dgm:bulletEnabled val="1"/>
        </dgm:presLayoutVars>
      </dgm:prSet>
      <dgm:spPr/>
    </dgm:pt>
    <dgm:pt modelId="{B700B659-EABE-416D-B693-EE2E51A0FFAB}" type="pres">
      <dgm:prSet presAssocID="{A39E3A12-7321-4103-B291-59739E240432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1DA13E9F-2E3A-4421-B1C1-4EB8D5D7FDDA}" type="pres">
      <dgm:prSet presAssocID="{7B62F401-F8FF-4E78-A0C4-B65DC64E474C}" presName="sibTrans" presStyleCnt="0"/>
      <dgm:spPr/>
    </dgm:pt>
    <dgm:pt modelId="{12E9CA54-7260-4AF9-8550-83F14A4145C1}" type="pres">
      <dgm:prSet presAssocID="{46FFFD28-97CC-402A-87CC-95EE2BC2B8EC}" presName="compositeNode" presStyleCnt="0">
        <dgm:presLayoutVars>
          <dgm:bulletEnabled val="1"/>
        </dgm:presLayoutVars>
      </dgm:prSet>
      <dgm:spPr/>
    </dgm:pt>
    <dgm:pt modelId="{73E5DAF1-280A-4388-A90C-96242385C4CB}" type="pres">
      <dgm:prSet presAssocID="{46FFFD28-97CC-402A-87CC-95EE2BC2B8EC}" presName="image" presStyleLbl="fgImgPlac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F6A75BB-8F2A-4610-BB98-8214A4796B01}" type="pres">
      <dgm:prSet presAssocID="{46FFFD28-97CC-402A-87CC-95EE2BC2B8EC}" presName="childNode" presStyleLbl="node1" presStyleIdx="3" presStyleCnt="5">
        <dgm:presLayoutVars>
          <dgm:bulletEnabled val="1"/>
        </dgm:presLayoutVars>
      </dgm:prSet>
      <dgm:spPr/>
    </dgm:pt>
    <dgm:pt modelId="{DB5DB059-9049-480E-AA64-CC50B691BAD6}" type="pres">
      <dgm:prSet presAssocID="{46FFFD28-97CC-402A-87CC-95EE2BC2B8EC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DE34328A-2A1A-40B8-AFDE-DF5B6842A77D}" type="pres">
      <dgm:prSet presAssocID="{9771E2D9-8F89-4A31-BCD8-72F50A73A2EC}" presName="sibTrans" presStyleCnt="0"/>
      <dgm:spPr/>
    </dgm:pt>
    <dgm:pt modelId="{D3AEABA8-483C-4ADA-88C6-2B2DCD2DEB3F}" type="pres">
      <dgm:prSet presAssocID="{C4916902-3B59-4640-BA04-8CC916FEFBBE}" presName="compositeNode" presStyleCnt="0">
        <dgm:presLayoutVars>
          <dgm:bulletEnabled val="1"/>
        </dgm:presLayoutVars>
      </dgm:prSet>
      <dgm:spPr/>
    </dgm:pt>
    <dgm:pt modelId="{D047F8AB-7CA5-494F-B25C-F678ECD96638}" type="pres">
      <dgm:prSet presAssocID="{C4916902-3B59-4640-BA04-8CC916FEFBBE}" presName="image" presStyleLbl="fgImgPlac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30E6011-FCC4-4605-9FB8-6E7826B7B3BE}" type="pres">
      <dgm:prSet presAssocID="{C4916902-3B59-4640-BA04-8CC916FEFBBE}" presName="childNode" presStyleLbl="node1" presStyleIdx="4" presStyleCnt="5" custScaleX="117997">
        <dgm:presLayoutVars>
          <dgm:bulletEnabled val="1"/>
        </dgm:presLayoutVars>
      </dgm:prSet>
      <dgm:spPr/>
    </dgm:pt>
    <dgm:pt modelId="{ED374A30-A7B0-4073-99A5-F2F235A55583}" type="pres">
      <dgm:prSet presAssocID="{C4916902-3B59-4640-BA04-8CC916FEFBBE}" presName="parentNode" presStyleLbl="revTx" presStyleIdx="4" presStyleCnt="5" custLinFactNeighborX="-58118" custLinFactNeighborY="76">
        <dgm:presLayoutVars>
          <dgm:chMax val="0"/>
          <dgm:bulletEnabled val="1"/>
        </dgm:presLayoutVars>
      </dgm:prSet>
      <dgm:spPr/>
    </dgm:pt>
  </dgm:ptLst>
  <dgm:cxnLst>
    <dgm:cxn modelId="{8DFB5E01-45A1-43DB-9B99-925F849E396C}" type="presOf" srcId="{171D3EB4-AE77-47E7-8FA5-C569BB8214BB}" destId="{F8CDB73A-43F7-45A0-BFBE-1E5F1DDC8656}" srcOrd="0" destOrd="6" presId="urn:microsoft.com/office/officeart/2005/8/layout/hList2"/>
    <dgm:cxn modelId="{EE2D1102-D331-4C3F-ADF9-E60DFDE17DC6}" srcId="{F56F6D5E-BB85-4484-8D64-7C9CE7C920CE}" destId="{328006B9-CA9A-4E40-B443-F16914266863}" srcOrd="2" destOrd="0" parTransId="{0B5D4BE3-709B-423E-A864-11187FB332EB}" sibTransId="{AD8781E4-6D98-4830-85E2-7043A5C2B8B2}"/>
    <dgm:cxn modelId="{05814B03-E104-4717-9D66-4D79DF163E96}" type="presOf" srcId="{46FFFD28-97CC-402A-87CC-95EE2BC2B8EC}" destId="{DB5DB059-9049-480E-AA64-CC50B691BAD6}" srcOrd="0" destOrd="0" presId="urn:microsoft.com/office/officeart/2005/8/layout/hList2"/>
    <dgm:cxn modelId="{FB371209-E655-44E1-965E-BBC3C693C566}" srcId="{25FB0562-F33F-44AF-871A-B717C75B1E57}" destId="{46FFFD28-97CC-402A-87CC-95EE2BC2B8EC}" srcOrd="3" destOrd="0" parTransId="{44C9D37D-A505-407D-8AB6-23DE5DC18DE6}" sibTransId="{9771E2D9-8F89-4A31-BCD8-72F50A73A2EC}"/>
    <dgm:cxn modelId="{9B53010B-84BF-4408-9EE3-8A7433AAE195}" srcId="{C4916902-3B59-4640-BA04-8CC916FEFBBE}" destId="{9B062ED7-AAF2-4290-8E6A-7D171E609440}" srcOrd="1" destOrd="0" parTransId="{D7E3A9B4-B68A-4C7B-A40A-25322C64789F}" sibTransId="{6F58CE16-C27D-4179-A56F-462F3629D1F8}"/>
    <dgm:cxn modelId="{1894870E-5139-4A9C-8A48-D0964F1E164E}" type="presOf" srcId="{22E19194-4678-4C4B-B0E4-1174CA13A8EA}" destId="{D30E6011-FCC4-4605-9FB8-6E7826B7B3BE}" srcOrd="0" destOrd="4" presId="urn:microsoft.com/office/officeart/2005/8/layout/hList2"/>
    <dgm:cxn modelId="{91886A10-1858-45E2-8FE0-2F9BEB627382}" srcId="{C4916902-3B59-4640-BA04-8CC916FEFBBE}" destId="{1E003397-C5B6-4071-B0A8-5C2A7FACA671}" srcOrd="0" destOrd="0" parTransId="{DA80150F-C7CD-49D5-8423-E8EEAEA39023}" sibTransId="{21B108AE-C01D-4B44-B131-D137CD9B99EA}"/>
    <dgm:cxn modelId="{8496EF12-3A05-4B16-886D-49B9CB9A8017}" srcId="{C4916902-3B59-4640-BA04-8CC916FEFBBE}" destId="{00D30384-4DAC-41BE-A9FC-757AE06DD369}" srcOrd="5" destOrd="0" parTransId="{A9764FA4-D85D-4839-A57C-BC2EECFBD3CA}" sibTransId="{FEE516B5-59C9-4744-B988-1C71F637870B}"/>
    <dgm:cxn modelId="{0AF1D219-7D60-40E9-8F9C-D937DC3F7AE2}" type="presOf" srcId="{166AB9EB-E868-400B-9DF9-E423AD2DAAC0}" destId="{F8CDB73A-43F7-45A0-BFBE-1E5F1DDC8656}" srcOrd="0" destOrd="8" presId="urn:microsoft.com/office/officeart/2005/8/layout/hList2"/>
    <dgm:cxn modelId="{F502E419-EFC0-4DF7-9271-C28831189159}" srcId="{E89AB289-807D-4AA5-B618-9CA0E8527FDE}" destId="{BE9706AE-AAA8-49BB-9220-1BDAD39AF712}" srcOrd="0" destOrd="0" parTransId="{6F280B8C-A468-4249-AC94-48BB2B1E1ED6}" sibTransId="{46AF1AFB-8572-4EDC-96D4-20D7AC708710}"/>
    <dgm:cxn modelId="{28A26120-4B63-459E-BF62-895C25E12D77}" type="presOf" srcId="{F2020EE1-D9A4-458D-ABD0-C6361F1D68A7}" destId="{F8CDB73A-43F7-45A0-BFBE-1E5F1DDC8656}" srcOrd="0" destOrd="3" presId="urn:microsoft.com/office/officeart/2005/8/layout/hList2"/>
    <dgm:cxn modelId="{63D4B220-529E-4C1D-B1FD-A46B4F9CF018}" type="presOf" srcId="{E89AB289-807D-4AA5-B618-9CA0E8527FDE}" destId="{9F6A75BB-8F2A-4610-BB98-8214A4796B01}" srcOrd="0" destOrd="3" presId="urn:microsoft.com/office/officeart/2005/8/layout/hList2"/>
    <dgm:cxn modelId="{8A9A3121-5242-4E9F-9483-3906F0C12C24}" srcId="{F56F6D5E-BB85-4484-8D64-7C9CE7C920CE}" destId="{955F2E74-CE46-4440-9198-D504208EBE61}" srcOrd="3" destOrd="0" parTransId="{B89D0CB0-C2CF-4890-8E5A-77267C17F35D}" sibTransId="{1FFB6A17-1907-4659-80A7-A615E9C70F5F}"/>
    <dgm:cxn modelId="{A42CB921-FE22-4E35-A1C5-EE8672508225}" type="presOf" srcId="{25FB0562-F33F-44AF-871A-B717C75B1E57}" destId="{CBCDE436-CED8-427E-94CC-02DDF01B0360}" srcOrd="0" destOrd="0" presId="urn:microsoft.com/office/officeart/2005/8/layout/hList2"/>
    <dgm:cxn modelId="{5412BE21-1AB4-415A-8578-7ED3ED765BB3}" type="presOf" srcId="{5DD5C7FF-07AE-445D-A9B3-2E47B44C4079}" destId="{9F6A75BB-8F2A-4610-BB98-8214A4796B01}" srcOrd="0" destOrd="10" presId="urn:microsoft.com/office/officeart/2005/8/layout/hList2"/>
    <dgm:cxn modelId="{088D6E23-20D5-4332-B15B-9FAA88DC56D1}" srcId="{C4916902-3B59-4640-BA04-8CC916FEFBBE}" destId="{532E0247-3910-4169-AA5C-F1E9AF8100A8}" srcOrd="2" destOrd="0" parTransId="{3B641EFA-481D-4DC6-9CF1-63E934467025}" sibTransId="{E2AFD447-8EA8-41B1-8D01-838A60FA8A8E}"/>
    <dgm:cxn modelId="{50BA7323-E960-4DD8-A0F7-79DDC100EB0B}" srcId="{A39E3A12-7321-4103-B291-59739E240432}" destId="{87C2183D-8D00-49A6-ABA4-362E44842B6F}" srcOrd="5" destOrd="0" parTransId="{3780AF4C-051F-4439-9ADD-5868E174C802}" sibTransId="{6F69F328-2FD5-467F-805E-E78B44D1F2BF}"/>
    <dgm:cxn modelId="{D1A44C2E-1E46-4306-83E2-0DD9C2FC85AE}" type="presOf" srcId="{B463512D-98E9-49C5-9323-74A27FE1BDE2}" destId="{0DB5DC90-2C63-4F69-9AE2-B9044B14ACF0}" srcOrd="0" destOrd="3" presId="urn:microsoft.com/office/officeart/2005/8/layout/hList2"/>
    <dgm:cxn modelId="{82082235-B15D-445E-AA48-84270EF0147D}" srcId="{25FB0562-F33F-44AF-871A-B717C75B1E57}" destId="{A39E3A12-7321-4103-B291-59739E240432}" srcOrd="2" destOrd="0" parTransId="{C9AE34AF-D555-4AF3-AE24-24FD51B7A82A}" sibTransId="{7B62F401-F8FF-4E78-A0C4-B65DC64E474C}"/>
    <dgm:cxn modelId="{E77C9635-DBA6-424C-B9AB-04B04CA22342}" srcId="{25FB0562-F33F-44AF-871A-B717C75B1E57}" destId="{271DA1A9-0974-4ACD-BE03-F443DCB43C1D}" srcOrd="1" destOrd="0" parTransId="{F5782545-E27A-4868-9AB5-33F48D11E463}" sibTransId="{4079DD71-A1E7-4B30-8118-7D3DB3B2FB9E}"/>
    <dgm:cxn modelId="{C35BA037-7ADC-4F99-81F0-3DEFE7807D9D}" type="presOf" srcId="{9B062ED7-AAF2-4290-8E6A-7D171E609440}" destId="{D30E6011-FCC4-4605-9FB8-6E7826B7B3BE}" srcOrd="0" destOrd="1" presId="urn:microsoft.com/office/officeart/2005/8/layout/hList2"/>
    <dgm:cxn modelId="{057EBF37-D34B-437B-96FF-A99B255B0CD5}" srcId="{E89AB289-807D-4AA5-B618-9CA0E8527FDE}" destId="{F9C4395C-FFDE-4262-B3BB-DE3996119983}" srcOrd="3" destOrd="0" parTransId="{8803D014-BB0F-4212-9892-3ABFB16F60CB}" sibTransId="{D30CBE6E-8D2A-4F62-9AD0-6358346D0AE1}"/>
    <dgm:cxn modelId="{DF495838-C7A3-4A10-ADF1-B034A22EB5EC}" srcId="{E89AB289-807D-4AA5-B618-9CA0E8527FDE}" destId="{76EA8DA7-E136-479A-8B8D-695224BEFC8D}" srcOrd="2" destOrd="0" parTransId="{A566DB3E-0A16-4428-9086-452C9361BA42}" sibTransId="{4A8835D7-8A05-4B97-BEB2-5C82ECE28C46}"/>
    <dgm:cxn modelId="{B4443739-5D1E-40BC-8922-0DB35165B354}" type="presOf" srcId="{F2C33F8C-459D-47D8-B3B5-6F0B6F3C24F0}" destId="{35ECE44C-5929-4E36-BF4C-0C7F6C954383}" srcOrd="0" destOrd="0" presId="urn:microsoft.com/office/officeart/2005/8/layout/hList2"/>
    <dgm:cxn modelId="{D9751D5E-D285-4B7F-B138-3AF7D4B5D607}" srcId="{46FFFD28-97CC-402A-87CC-95EE2BC2B8EC}" destId="{954FDDB6-387E-405B-9975-4AE2CE82B3F8}" srcOrd="0" destOrd="0" parTransId="{22027EFD-441F-4E17-8FFC-7893819AE485}" sibTransId="{04EDF72C-1A92-459E-8EE6-F313881A6A92}"/>
    <dgm:cxn modelId="{4534665F-AD1D-4573-9E87-94E419792682}" type="presOf" srcId="{1D104F94-7067-4A02-AC06-F7262920FE69}" destId="{0DB5DC90-2C63-4F69-9AE2-B9044B14ACF0}" srcOrd="0" destOrd="1" presId="urn:microsoft.com/office/officeart/2005/8/layout/hList2"/>
    <dgm:cxn modelId="{B03FEF5F-05ED-496B-A605-6513E7613F6A}" srcId="{A39E3A12-7321-4103-B291-59739E240432}" destId="{F2020EE1-D9A4-458D-ABD0-C6361F1D68A7}" srcOrd="3" destOrd="0" parTransId="{3A6ACFA2-D581-4DEA-9DA4-FA1B1AB7D706}" sibTransId="{47B9B8B7-0865-47C8-8603-43E375047061}"/>
    <dgm:cxn modelId="{DF320E41-9D77-4C7B-A241-8D16030C5FE1}" srcId="{25FB0562-F33F-44AF-871A-B717C75B1E57}" destId="{C4916902-3B59-4640-BA04-8CC916FEFBBE}" srcOrd="4" destOrd="0" parTransId="{75866598-209D-4545-BA0E-26FFA0955768}" sibTransId="{5E9D9C06-8D34-4E77-8A5C-5F3A2D301087}"/>
    <dgm:cxn modelId="{F462EB42-BF3E-4108-BD94-BBF8B81DAA6E}" type="presOf" srcId="{F6DDFC85-5816-4540-B29D-0D020BA28871}" destId="{9F6A75BB-8F2A-4610-BB98-8214A4796B01}" srcOrd="0" destOrd="8" presId="urn:microsoft.com/office/officeart/2005/8/layout/hList2"/>
    <dgm:cxn modelId="{AC6E0163-FBF5-4EDC-8C2E-C7000780ADB9}" type="presOf" srcId="{38CE9186-8D43-40B6-B7C4-B2A5AC8C8A82}" destId="{9F6A75BB-8F2A-4610-BB98-8214A4796B01}" srcOrd="0" destOrd="1" presId="urn:microsoft.com/office/officeart/2005/8/layout/hList2"/>
    <dgm:cxn modelId="{AE27BC64-6454-4C51-BD66-95F68F2FB8A0}" srcId="{F6DDFC85-5816-4540-B29D-0D020BA28871}" destId="{359F5E20-5662-47FD-9851-9422E0CF5C63}" srcOrd="0" destOrd="0" parTransId="{E1E8E1A9-3F9E-4F1A-B5D1-352ACBB1CC56}" sibTransId="{7F35D508-AD58-4DDE-9A3E-BF550B21D5E6}"/>
    <dgm:cxn modelId="{6A819245-C558-45B1-AEDB-97E6698154D9}" srcId="{F56F6D5E-BB85-4484-8D64-7C9CE7C920CE}" destId="{3A821FDC-4ABF-46AD-AF35-548E150E00CD}" srcOrd="1" destOrd="0" parTransId="{CE0088A9-C6D9-4F3C-9D96-AB4497EBCE7A}" sibTransId="{EFD7EB19-0D46-4BA0-8AB5-A3F750A59AFC}"/>
    <dgm:cxn modelId="{5192D665-C24A-4985-9E5F-85A912EF0A70}" type="presOf" srcId="{954FDDB6-387E-405B-9975-4AE2CE82B3F8}" destId="{9F6A75BB-8F2A-4610-BB98-8214A4796B01}" srcOrd="0" destOrd="0" presId="urn:microsoft.com/office/officeart/2005/8/layout/hList2"/>
    <dgm:cxn modelId="{0D48E165-2BED-464E-9522-7A7C3DBE5D85}" type="presOf" srcId="{E193C97A-BFB9-4E5A-9CB3-304A59242DA6}" destId="{D30E6011-FCC4-4605-9FB8-6E7826B7B3BE}" srcOrd="0" destOrd="3" presId="urn:microsoft.com/office/officeart/2005/8/layout/hList2"/>
    <dgm:cxn modelId="{F51B3C47-646D-4E1F-AD00-45132EB524E6}" type="presOf" srcId="{EF88224F-3176-4B2D-AB71-F70ACE7EC326}" destId="{0DB5DC90-2C63-4F69-9AE2-B9044B14ACF0}" srcOrd="0" destOrd="0" presId="urn:microsoft.com/office/officeart/2005/8/layout/hList2"/>
    <dgm:cxn modelId="{C8472E48-B564-4733-9602-8855ACB983A1}" srcId="{954FDDB6-387E-405B-9975-4AE2CE82B3F8}" destId="{38CE9186-8D43-40B6-B7C4-B2A5AC8C8A82}" srcOrd="0" destOrd="0" parTransId="{856E77D1-ACE2-49E3-88AC-F0E477296BB8}" sibTransId="{738A0536-A652-40AD-B4B3-BCF4C3A0E0CD}"/>
    <dgm:cxn modelId="{5F0C9B68-EF16-48AF-B5CB-A82B9629F617}" srcId="{25FB0562-F33F-44AF-871A-B717C75B1E57}" destId="{F56F6D5E-BB85-4484-8D64-7C9CE7C920CE}" srcOrd="0" destOrd="0" parTransId="{97D4DC19-DA08-4B2F-A322-832C1BDD65B4}" sibTransId="{EF2D0AC4-8AC6-4FB4-885E-39867128DFCD}"/>
    <dgm:cxn modelId="{E9F83F6D-D23B-4019-979A-A9A54BAC1BB7}" srcId="{271DA1A9-0974-4ACD-BE03-F443DCB43C1D}" destId="{AD9E90E9-110A-42CC-9485-B86D644D8EC5}" srcOrd="2" destOrd="0" parTransId="{3F64399D-6932-4803-8AF8-F7A28583051C}" sibTransId="{DB731109-DEC3-4A92-8692-036688638F6F}"/>
    <dgm:cxn modelId="{E6FE954D-7A51-4E4F-A096-0844ADBE9C15}" srcId="{954FDDB6-387E-405B-9975-4AE2CE82B3F8}" destId="{9DCD5ECB-47E5-4AD9-88A2-27A8601DCCBE}" srcOrd="1" destOrd="0" parTransId="{E5A2A6BB-A081-4BE8-B1C5-1C0D097AA2D3}" sibTransId="{F6A083F2-E46B-4B40-871A-5D9DD5701ABB}"/>
    <dgm:cxn modelId="{E3D24D71-88A7-4364-9F40-BEFAAFE3E52F}" type="presOf" srcId="{532E0247-3910-4169-AA5C-F1E9AF8100A8}" destId="{D30E6011-FCC4-4605-9FB8-6E7826B7B3BE}" srcOrd="0" destOrd="2" presId="urn:microsoft.com/office/officeart/2005/8/layout/hList2"/>
    <dgm:cxn modelId="{85AA6F73-836F-4174-9A36-BD1BE55E9EA8}" srcId="{F6DDFC85-5816-4540-B29D-0D020BA28871}" destId="{5DD5C7FF-07AE-445D-A9B3-2E47B44C4079}" srcOrd="1" destOrd="0" parTransId="{3A1FB783-B4CE-45CF-9043-85580ABE3D95}" sibTransId="{6E4326A7-74A8-4C2D-AEA2-3789155F9335}"/>
    <dgm:cxn modelId="{F087E678-0CE9-46CC-8B96-9C9A4FCC454E}" srcId="{F56F6D5E-BB85-4484-8D64-7C9CE7C920CE}" destId="{F2C33F8C-459D-47D8-B3B5-6F0B6F3C24F0}" srcOrd="0" destOrd="0" parTransId="{00561A65-F14F-41EE-B6DF-67F47B4E2680}" sibTransId="{790375D9-E4F6-44BD-8117-9352321E0A78}"/>
    <dgm:cxn modelId="{B67D5379-4F05-4A1A-8410-4FAB37A0C6B0}" srcId="{E89AB289-807D-4AA5-B618-9CA0E8527FDE}" destId="{DD65DB42-C128-4A3D-A698-E4BD33232148}" srcOrd="1" destOrd="0" parTransId="{86183A02-6959-4880-86B6-BB66BC399F3E}" sibTransId="{4ABA0055-9E0C-4815-86E2-79E031762510}"/>
    <dgm:cxn modelId="{DBE0CB59-38F0-47A0-8A13-6712CD5A02BF}" type="presOf" srcId="{AD9E90E9-110A-42CC-9485-B86D644D8EC5}" destId="{0DB5DC90-2C63-4F69-9AE2-B9044B14ACF0}" srcOrd="0" destOrd="2" presId="urn:microsoft.com/office/officeart/2005/8/layout/hList2"/>
    <dgm:cxn modelId="{4D22FE59-3DB7-4BAA-8D5F-41304FB524B1}" type="presOf" srcId="{271DA1A9-0974-4ACD-BE03-F443DCB43C1D}" destId="{6E577B75-5973-4440-9783-5F8F2E464E20}" srcOrd="0" destOrd="0" presId="urn:microsoft.com/office/officeart/2005/8/layout/hList2"/>
    <dgm:cxn modelId="{3C0DE45A-BC3C-467B-9951-3CE91F073331}" type="presOf" srcId="{EE42F98C-4A66-4B34-9980-394BBEC8B623}" destId="{F8CDB73A-43F7-45A0-BFBE-1E5F1DDC8656}" srcOrd="0" destOrd="4" presId="urn:microsoft.com/office/officeart/2005/8/layout/hList2"/>
    <dgm:cxn modelId="{8DBF7F81-703A-462B-9F5E-1FF70F26F141}" type="presOf" srcId="{87C2183D-8D00-49A6-ABA4-362E44842B6F}" destId="{F8CDB73A-43F7-45A0-BFBE-1E5F1DDC8656}" srcOrd="0" destOrd="5" presId="urn:microsoft.com/office/officeart/2005/8/layout/hList2"/>
    <dgm:cxn modelId="{18D52F84-6695-4836-943D-18E12F3A76EB}" srcId="{A39E3A12-7321-4103-B291-59739E240432}" destId="{EE42F98C-4A66-4B34-9980-394BBEC8B623}" srcOrd="4" destOrd="0" parTransId="{DCB0B722-0268-454E-B971-BBD8079BA983}" sibTransId="{DF1AC81B-E4F5-4BF6-BFF6-F4DB4CB61529}"/>
    <dgm:cxn modelId="{F6D1F587-0E87-4B9B-AD19-278338B7FD0E}" type="presOf" srcId="{106F227A-9AF0-462C-912E-CDBBF509A562}" destId="{9F6A75BB-8F2A-4610-BB98-8214A4796B01}" srcOrd="0" destOrd="11" presId="urn:microsoft.com/office/officeart/2005/8/layout/hList2"/>
    <dgm:cxn modelId="{F1CD1389-846C-4D99-B778-020A50D0AF1A}" srcId="{F6DDFC85-5816-4540-B29D-0D020BA28871}" destId="{106F227A-9AF0-462C-912E-CDBBF509A562}" srcOrd="2" destOrd="0" parTransId="{0BDDE51E-A499-47DC-9CAB-29BE07A6A09E}" sibTransId="{52847335-B10F-435E-8778-21F0B09F623B}"/>
    <dgm:cxn modelId="{00E7268D-AB51-4A46-A927-E01A1B6A0479}" type="presOf" srcId="{DD65DB42-C128-4A3D-A698-E4BD33232148}" destId="{9F6A75BB-8F2A-4610-BB98-8214A4796B01}" srcOrd="0" destOrd="5" presId="urn:microsoft.com/office/officeart/2005/8/layout/hList2"/>
    <dgm:cxn modelId="{8401BC8D-3B21-4952-9C59-74BB61DA97D9}" type="presOf" srcId="{A27685DE-8442-48C7-BD3A-04EB12773CED}" destId="{F8CDB73A-43F7-45A0-BFBE-1E5F1DDC8656}" srcOrd="0" destOrd="1" presId="urn:microsoft.com/office/officeart/2005/8/layout/hList2"/>
    <dgm:cxn modelId="{5B53688F-C8AC-4929-A7F9-975AA5C7FCC8}" type="presOf" srcId="{328006B9-CA9A-4E40-B443-F16914266863}" destId="{35ECE44C-5929-4E36-BF4C-0C7F6C954383}" srcOrd="0" destOrd="2" presId="urn:microsoft.com/office/officeart/2005/8/layout/hList2"/>
    <dgm:cxn modelId="{F23C5796-FBCD-45F6-AA6A-315CA62F388C}" type="presOf" srcId="{BE9706AE-AAA8-49BB-9220-1BDAD39AF712}" destId="{9F6A75BB-8F2A-4610-BB98-8214A4796B01}" srcOrd="0" destOrd="4" presId="urn:microsoft.com/office/officeart/2005/8/layout/hList2"/>
    <dgm:cxn modelId="{5943CA97-4453-4F7E-B865-F3A577BF11D6}" srcId="{46FFFD28-97CC-402A-87CC-95EE2BC2B8EC}" destId="{F6DDFC85-5816-4540-B29D-0D020BA28871}" srcOrd="2" destOrd="0" parTransId="{95C5BFD9-A9A9-466E-AB67-0A5B9F900C3E}" sibTransId="{2861CF5B-E2F1-468B-B975-3807BDF5DCD4}"/>
    <dgm:cxn modelId="{3C682A98-A693-458B-8FF7-E066D63B1EC7}" srcId="{46FFFD28-97CC-402A-87CC-95EE2BC2B8EC}" destId="{E89AB289-807D-4AA5-B618-9CA0E8527FDE}" srcOrd="1" destOrd="0" parTransId="{BEF1A545-E559-4CD4-BFB5-5C8E98264D5A}" sibTransId="{E37555AE-4854-48A4-ABB3-B4E7431549D0}"/>
    <dgm:cxn modelId="{39A55D99-7542-4FC0-B881-BB5D3A653747}" type="presOf" srcId="{F56F6D5E-BB85-4484-8D64-7C9CE7C920CE}" destId="{874FAA80-80F8-420D-B749-64FC70E1AB26}" srcOrd="0" destOrd="0" presId="urn:microsoft.com/office/officeart/2005/8/layout/hList2"/>
    <dgm:cxn modelId="{127A409F-BC12-460E-8793-8E5D0E6938AC}" srcId="{C4916902-3B59-4640-BA04-8CC916FEFBBE}" destId="{22E19194-4678-4C4B-B0E4-1174CA13A8EA}" srcOrd="4" destOrd="0" parTransId="{55855A84-1718-4EBF-AFE6-49ECDB3C77A2}" sibTransId="{96A7360F-90EB-4D64-B27D-CD493DEFE443}"/>
    <dgm:cxn modelId="{76DCAAA1-662A-40A4-B5DE-D6DFA23D3325}" type="presOf" srcId="{359F5E20-5662-47FD-9851-9422E0CF5C63}" destId="{9F6A75BB-8F2A-4610-BB98-8214A4796B01}" srcOrd="0" destOrd="9" presId="urn:microsoft.com/office/officeart/2005/8/layout/hList2"/>
    <dgm:cxn modelId="{AB06B3A3-13B5-4617-8A33-73E0434BD3BD}" type="presOf" srcId="{0B8C6369-7C5D-41BA-AA0C-C6C29253CFF0}" destId="{F8CDB73A-43F7-45A0-BFBE-1E5F1DDC8656}" srcOrd="0" destOrd="0" presId="urn:microsoft.com/office/officeart/2005/8/layout/hList2"/>
    <dgm:cxn modelId="{885C15A4-65C7-4187-8A13-DAB63BA99AC7}" srcId="{C4916902-3B59-4640-BA04-8CC916FEFBBE}" destId="{85F99100-5C73-48D2-84DA-EEDB8013B3FD}" srcOrd="6" destOrd="0" parTransId="{6E69F1C6-A44C-40FA-B857-E0951E05B02B}" sibTransId="{976A07CF-39A8-4F4C-AB8E-3D4B7AC3C0B3}"/>
    <dgm:cxn modelId="{941167A8-413D-4D76-AD2F-C51D98BA4233}" type="presOf" srcId="{955F2E74-CE46-4440-9198-D504208EBE61}" destId="{35ECE44C-5929-4E36-BF4C-0C7F6C954383}" srcOrd="0" destOrd="3" presId="urn:microsoft.com/office/officeart/2005/8/layout/hList2"/>
    <dgm:cxn modelId="{D9F37DAB-C555-478A-BA99-ED87F35F3CC9}" srcId="{271DA1A9-0974-4ACD-BE03-F443DCB43C1D}" destId="{B463512D-98E9-49C5-9323-74A27FE1BDE2}" srcOrd="3" destOrd="0" parTransId="{891BE50F-42AB-48F5-BC5B-EB2BA67BA1FE}" sibTransId="{5B2190FE-15AB-464E-9DBE-36954D387420}"/>
    <dgm:cxn modelId="{892BACAC-12E8-4BD3-9A00-FE91DBC9DF34}" srcId="{A39E3A12-7321-4103-B291-59739E240432}" destId="{A27685DE-8442-48C7-BD3A-04EB12773CED}" srcOrd="1" destOrd="0" parTransId="{D8DFA9C2-CD41-41B4-9FEF-555E16BF04C8}" sibTransId="{99C906E6-A633-4667-939E-B6C1410CA7D3}"/>
    <dgm:cxn modelId="{D14010C0-1605-4F8E-9D30-6608EC223860}" srcId="{A39E3A12-7321-4103-B291-59739E240432}" destId="{171D3EB4-AE77-47E7-8FA5-C569BB8214BB}" srcOrd="6" destOrd="0" parTransId="{BF43E40F-BC36-4ADF-BBB0-E3928BD091C1}" sibTransId="{31A42D5A-5A54-4D70-AB7D-210F88F4EEE6}"/>
    <dgm:cxn modelId="{D310D8C1-A9DC-453D-ADD8-B39076D97512}" srcId="{A39E3A12-7321-4103-B291-59739E240432}" destId="{166AB9EB-E868-400B-9DF9-E423AD2DAAC0}" srcOrd="8" destOrd="0" parTransId="{A2496810-CFA3-4305-839A-6208BFFC23D2}" sibTransId="{D39DE2DD-26CC-4C8A-985E-F2DFEE14564A}"/>
    <dgm:cxn modelId="{1C88A2C5-DBCA-4A03-B0ED-E573C9F290FF}" type="presOf" srcId="{76EA8DA7-E136-479A-8B8D-695224BEFC8D}" destId="{9F6A75BB-8F2A-4610-BB98-8214A4796B01}" srcOrd="0" destOrd="6" presId="urn:microsoft.com/office/officeart/2005/8/layout/hList2"/>
    <dgm:cxn modelId="{2DB7F8C6-0C7B-4DF8-8C2C-6B59DDD0F748}" type="presOf" srcId="{A39E3A12-7321-4103-B291-59739E240432}" destId="{B700B659-EABE-416D-B693-EE2E51A0FFAB}" srcOrd="0" destOrd="0" presId="urn:microsoft.com/office/officeart/2005/8/layout/hList2"/>
    <dgm:cxn modelId="{5D3D0ACA-A857-4FC7-B5E5-218F8DC5C086}" srcId="{A39E3A12-7321-4103-B291-59739E240432}" destId="{A4F64493-201D-413B-8859-DC56D1ECA3F3}" srcOrd="7" destOrd="0" parTransId="{7FCB3BB6-5D0F-4BAB-A212-C18835DE3597}" sibTransId="{047297FD-793E-4290-BF87-D73D39955CDA}"/>
    <dgm:cxn modelId="{1AD4CACD-0598-410E-BC83-383BEDE7108D}" srcId="{271DA1A9-0974-4ACD-BE03-F443DCB43C1D}" destId="{1D104F94-7067-4A02-AC06-F7262920FE69}" srcOrd="1" destOrd="0" parTransId="{515956A6-03BB-4C60-8156-072F5E4F49D8}" sibTransId="{0334B816-2A5B-41F6-AFBB-17F218EDC431}"/>
    <dgm:cxn modelId="{EF2155D3-C13C-4DC8-B2F4-C2F813383343}" srcId="{A39E3A12-7321-4103-B291-59739E240432}" destId="{0B8C6369-7C5D-41BA-AA0C-C6C29253CFF0}" srcOrd="0" destOrd="0" parTransId="{1D123C85-43B4-4D9C-B91D-FC974E72A9D7}" sibTransId="{03D7934D-F8D1-4D23-B9FD-8BFF6F0BDFC5}"/>
    <dgm:cxn modelId="{7F2392D4-CB02-4216-8A87-12B62EF76432}" srcId="{A39E3A12-7321-4103-B291-59739E240432}" destId="{7A2FD58D-9226-4F2B-B1C8-A1A544238550}" srcOrd="2" destOrd="0" parTransId="{731AA11D-1A6B-4F46-977E-82B976B89B2C}" sibTransId="{ACF1670E-6FF2-47F8-9077-2A51B039CDCE}"/>
    <dgm:cxn modelId="{A003E9DD-FA2C-4335-B85D-E2F84C694B80}" type="presOf" srcId="{00D30384-4DAC-41BE-A9FC-757AE06DD369}" destId="{D30E6011-FCC4-4605-9FB8-6E7826B7B3BE}" srcOrd="0" destOrd="5" presId="urn:microsoft.com/office/officeart/2005/8/layout/hList2"/>
    <dgm:cxn modelId="{ECD80ADF-2F15-4110-81D9-1BDA0FEF7D07}" type="presOf" srcId="{7A2FD58D-9226-4F2B-B1C8-A1A544238550}" destId="{F8CDB73A-43F7-45A0-BFBE-1E5F1DDC8656}" srcOrd="0" destOrd="2" presId="urn:microsoft.com/office/officeart/2005/8/layout/hList2"/>
    <dgm:cxn modelId="{7C7903E8-BEB9-48B4-8D8F-66A4E345514B}" srcId="{271DA1A9-0974-4ACD-BE03-F443DCB43C1D}" destId="{EF88224F-3176-4B2D-AB71-F70ACE7EC326}" srcOrd="0" destOrd="0" parTransId="{5FF9031D-9234-4C04-ACCF-5F13353A171C}" sibTransId="{86DB15E1-28E3-453B-B172-F71CE6DFAF24}"/>
    <dgm:cxn modelId="{E4AAD5E9-88E6-4636-A9FB-EB44E4448CF9}" type="presOf" srcId="{A4F64493-201D-413B-8859-DC56D1ECA3F3}" destId="{F8CDB73A-43F7-45A0-BFBE-1E5F1DDC8656}" srcOrd="0" destOrd="7" presId="urn:microsoft.com/office/officeart/2005/8/layout/hList2"/>
    <dgm:cxn modelId="{ACE702EC-E3C5-4334-AB12-5CDEEB0ABA6E}" type="presOf" srcId="{C4916902-3B59-4640-BA04-8CC916FEFBBE}" destId="{ED374A30-A7B0-4073-99A5-F2F235A55583}" srcOrd="0" destOrd="0" presId="urn:microsoft.com/office/officeart/2005/8/layout/hList2"/>
    <dgm:cxn modelId="{7650F3F0-EE37-4E06-890E-94B2B4FE42C4}" type="presOf" srcId="{3A821FDC-4ABF-46AD-AF35-548E150E00CD}" destId="{35ECE44C-5929-4E36-BF4C-0C7F6C954383}" srcOrd="0" destOrd="1" presId="urn:microsoft.com/office/officeart/2005/8/layout/hList2"/>
    <dgm:cxn modelId="{02B714F1-A563-4BE9-8635-7CEDD65009E9}" type="presOf" srcId="{9DCD5ECB-47E5-4AD9-88A2-27A8601DCCBE}" destId="{9F6A75BB-8F2A-4610-BB98-8214A4796B01}" srcOrd="0" destOrd="2" presId="urn:microsoft.com/office/officeart/2005/8/layout/hList2"/>
    <dgm:cxn modelId="{C98B59F9-3AC5-4588-93AC-B670A09C7B5F}" type="presOf" srcId="{85F99100-5C73-48D2-84DA-EEDB8013B3FD}" destId="{D30E6011-FCC4-4605-9FB8-6E7826B7B3BE}" srcOrd="0" destOrd="6" presId="urn:microsoft.com/office/officeart/2005/8/layout/hList2"/>
    <dgm:cxn modelId="{01E527FA-1D2D-4ABB-96CA-82DE0ADFD723}" type="presOf" srcId="{1E003397-C5B6-4071-B0A8-5C2A7FACA671}" destId="{D30E6011-FCC4-4605-9FB8-6E7826B7B3BE}" srcOrd="0" destOrd="0" presId="urn:microsoft.com/office/officeart/2005/8/layout/hList2"/>
    <dgm:cxn modelId="{6DC829FF-9776-4DAE-9367-E51CA3F5BD7B}" srcId="{C4916902-3B59-4640-BA04-8CC916FEFBBE}" destId="{E193C97A-BFB9-4E5A-9CB3-304A59242DA6}" srcOrd="3" destOrd="0" parTransId="{EFB7405A-7ED2-4C5F-A25F-BE910A367D50}" sibTransId="{35806EDD-CF59-4BD1-AC15-B079FC01D58F}"/>
    <dgm:cxn modelId="{89C4A1FF-C11F-46F7-9C42-FE09878F7F61}" type="presOf" srcId="{F9C4395C-FFDE-4262-B3BB-DE3996119983}" destId="{9F6A75BB-8F2A-4610-BB98-8214A4796B01}" srcOrd="0" destOrd="7" presId="urn:microsoft.com/office/officeart/2005/8/layout/hList2"/>
    <dgm:cxn modelId="{437C2357-7080-4D24-B4A7-D2FEF5F9008F}" type="presParOf" srcId="{CBCDE436-CED8-427E-94CC-02DDF01B0360}" destId="{9D3806CE-AA77-4EC1-B8FC-BE5844BF7F61}" srcOrd="0" destOrd="0" presId="urn:microsoft.com/office/officeart/2005/8/layout/hList2"/>
    <dgm:cxn modelId="{E6937FA7-FEA2-4F4E-9B63-21698A6F19C4}" type="presParOf" srcId="{9D3806CE-AA77-4EC1-B8FC-BE5844BF7F61}" destId="{3251BA6E-E964-47F5-B704-F0A62991D881}" srcOrd="0" destOrd="0" presId="urn:microsoft.com/office/officeart/2005/8/layout/hList2"/>
    <dgm:cxn modelId="{726E938C-B407-40EF-8FA0-5BF9E41660B1}" type="presParOf" srcId="{9D3806CE-AA77-4EC1-B8FC-BE5844BF7F61}" destId="{35ECE44C-5929-4E36-BF4C-0C7F6C954383}" srcOrd="1" destOrd="0" presId="urn:microsoft.com/office/officeart/2005/8/layout/hList2"/>
    <dgm:cxn modelId="{D1FCD24F-2B67-4197-84E2-A6DE9D0A817E}" type="presParOf" srcId="{9D3806CE-AA77-4EC1-B8FC-BE5844BF7F61}" destId="{874FAA80-80F8-420D-B749-64FC70E1AB26}" srcOrd="2" destOrd="0" presId="urn:microsoft.com/office/officeart/2005/8/layout/hList2"/>
    <dgm:cxn modelId="{3C819352-9D16-4202-98F1-BAD2E98BA044}" type="presParOf" srcId="{CBCDE436-CED8-427E-94CC-02DDF01B0360}" destId="{8926B4B9-81C1-4DC7-B75D-FB308AD2B85D}" srcOrd="1" destOrd="0" presId="urn:microsoft.com/office/officeart/2005/8/layout/hList2"/>
    <dgm:cxn modelId="{5467B6C3-3AF5-4C85-8D5C-7BAF1289217E}" type="presParOf" srcId="{CBCDE436-CED8-427E-94CC-02DDF01B0360}" destId="{1298D095-2BCB-4218-930C-A4EA17E2F391}" srcOrd="2" destOrd="0" presId="urn:microsoft.com/office/officeart/2005/8/layout/hList2"/>
    <dgm:cxn modelId="{4683608B-8372-43CF-8B3D-87528AEC4B74}" type="presParOf" srcId="{1298D095-2BCB-4218-930C-A4EA17E2F391}" destId="{661648D1-441E-41ED-BF6F-343066008E03}" srcOrd="0" destOrd="0" presId="urn:microsoft.com/office/officeart/2005/8/layout/hList2"/>
    <dgm:cxn modelId="{8BF6C787-4782-4E17-BF32-B46A3B1A5376}" type="presParOf" srcId="{1298D095-2BCB-4218-930C-A4EA17E2F391}" destId="{0DB5DC90-2C63-4F69-9AE2-B9044B14ACF0}" srcOrd="1" destOrd="0" presId="urn:microsoft.com/office/officeart/2005/8/layout/hList2"/>
    <dgm:cxn modelId="{4A34D7C3-8863-4494-A1A6-A1A304C68C38}" type="presParOf" srcId="{1298D095-2BCB-4218-930C-A4EA17E2F391}" destId="{6E577B75-5973-4440-9783-5F8F2E464E20}" srcOrd="2" destOrd="0" presId="urn:microsoft.com/office/officeart/2005/8/layout/hList2"/>
    <dgm:cxn modelId="{734CBEB4-14D3-47C9-8962-3BFDD35AFCB1}" type="presParOf" srcId="{CBCDE436-CED8-427E-94CC-02DDF01B0360}" destId="{942EA4B7-2ED9-4FFF-A650-2434DE945D30}" srcOrd="3" destOrd="0" presId="urn:microsoft.com/office/officeart/2005/8/layout/hList2"/>
    <dgm:cxn modelId="{5256ECFA-0874-4B9B-94D5-4C0A20F891D7}" type="presParOf" srcId="{CBCDE436-CED8-427E-94CC-02DDF01B0360}" destId="{3E248CF9-287F-47B9-ADFB-16F5A1F270A5}" srcOrd="4" destOrd="0" presId="urn:microsoft.com/office/officeart/2005/8/layout/hList2"/>
    <dgm:cxn modelId="{B4CE8797-DD61-47BA-821D-E4B8193B958E}" type="presParOf" srcId="{3E248CF9-287F-47B9-ADFB-16F5A1F270A5}" destId="{A182B3BB-A709-497B-9EFE-FD2167304EF9}" srcOrd="0" destOrd="0" presId="urn:microsoft.com/office/officeart/2005/8/layout/hList2"/>
    <dgm:cxn modelId="{7562C5E1-F975-41E9-8A2B-6340940DC34D}" type="presParOf" srcId="{3E248CF9-287F-47B9-ADFB-16F5A1F270A5}" destId="{F8CDB73A-43F7-45A0-BFBE-1E5F1DDC8656}" srcOrd="1" destOrd="0" presId="urn:microsoft.com/office/officeart/2005/8/layout/hList2"/>
    <dgm:cxn modelId="{40E0EB37-884E-45CE-B5DC-E66ABF4FE35B}" type="presParOf" srcId="{3E248CF9-287F-47B9-ADFB-16F5A1F270A5}" destId="{B700B659-EABE-416D-B693-EE2E51A0FFAB}" srcOrd="2" destOrd="0" presId="urn:microsoft.com/office/officeart/2005/8/layout/hList2"/>
    <dgm:cxn modelId="{79065F76-3AE1-4565-81C3-296300DA280F}" type="presParOf" srcId="{CBCDE436-CED8-427E-94CC-02DDF01B0360}" destId="{1DA13E9F-2E3A-4421-B1C1-4EB8D5D7FDDA}" srcOrd="5" destOrd="0" presId="urn:microsoft.com/office/officeart/2005/8/layout/hList2"/>
    <dgm:cxn modelId="{8D430B6C-D6A8-45C9-A8BC-B0AEE0119489}" type="presParOf" srcId="{CBCDE436-CED8-427E-94CC-02DDF01B0360}" destId="{12E9CA54-7260-4AF9-8550-83F14A4145C1}" srcOrd="6" destOrd="0" presId="urn:microsoft.com/office/officeart/2005/8/layout/hList2"/>
    <dgm:cxn modelId="{5A704378-564B-4A61-A736-9956EEE44DB1}" type="presParOf" srcId="{12E9CA54-7260-4AF9-8550-83F14A4145C1}" destId="{73E5DAF1-280A-4388-A90C-96242385C4CB}" srcOrd="0" destOrd="0" presId="urn:microsoft.com/office/officeart/2005/8/layout/hList2"/>
    <dgm:cxn modelId="{84B7E28E-4E74-4F64-88E1-140DCEB9A28C}" type="presParOf" srcId="{12E9CA54-7260-4AF9-8550-83F14A4145C1}" destId="{9F6A75BB-8F2A-4610-BB98-8214A4796B01}" srcOrd="1" destOrd="0" presId="urn:microsoft.com/office/officeart/2005/8/layout/hList2"/>
    <dgm:cxn modelId="{748CE1EC-DBF4-40EE-968B-20A78147CDAD}" type="presParOf" srcId="{12E9CA54-7260-4AF9-8550-83F14A4145C1}" destId="{DB5DB059-9049-480E-AA64-CC50B691BAD6}" srcOrd="2" destOrd="0" presId="urn:microsoft.com/office/officeart/2005/8/layout/hList2"/>
    <dgm:cxn modelId="{2215402C-B5FE-4568-9D51-21460B71BC6D}" type="presParOf" srcId="{CBCDE436-CED8-427E-94CC-02DDF01B0360}" destId="{DE34328A-2A1A-40B8-AFDE-DF5B6842A77D}" srcOrd="7" destOrd="0" presId="urn:microsoft.com/office/officeart/2005/8/layout/hList2"/>
    <dgm:cxn modelId="{2246F220-3908-4797-82CE-2A595368EACF}" type="presParOf" srcId="{CBCDE436-CED8-427E-94CC-02DDF01B0360}" destId="{D3AEABA8-483C-4ADA-88C6-2B2DCD2DEB3F}" srcOrd="8" destOrd="0" presId="urn:microsoft.com/office/officeart/2005/8/layout/hList2"/>
    <dgm:cxn modelId="{5CB8D9E2-842F-4120-97AC-B594313F1972}" type="presParOf" srcId="{D3AEABA8-483C-4ADA-88C6-2B2DCD2DEB3F}" destId="{D047F8AB-7CA5-494F-B25C-F678ECD96638}" srcOrd="0" destOrd="0" presId="urn:microsoft.com/office/officeart/2005/8/layout/hList2"/>
    <dgm:cxn modelId="{122B96E3-10B6-4FE0-979B-04E0ACE8361D}" type="presParOf" srcId="{D3AEABA8-483C-4ADA-88C6-2B2DCD2DEB3F}" destId="{D30E6011-FCC4-4605-9FB8-6E7826B7B3BE}" srcOrd="1" destOrd="0" presId="urn:microsoft.com/office/officeart/2005/8/layout/hList2"/>
    <dgm:cxn modelId="{0C74ADBC-EE42-4694-9F0C-E59FF097C1AB}" type="presParOf" srcId="{D3AEABA8-483C-4ADA-88C6-2B2DCD2DEB3F}" destId="{ED374A30-A7B0-4073-99A5-F2F235A5558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1DF81-D373-4F86-BFDB-E0E67261810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DEB2CFD8-70F4-4811-A236-B5ABA07E6613}">
      <dgm:prSet phldrT="[Texte]" custT="1"/>
      <dgm:spPr/>
      <dgm:t>
        <a:bodyPr/>
        <a:lstStyle/>
        <a:p>
          <a:r>
            <a:rPr lang="fr-FR" sz="1600" dirty="0"/>
            <a:t>Formation Continue des éducateurs (2-3 dans la saison)</a:t>
          </a:r>
        </a:p>
      </dgm:t>
    </dgm:pt>
    <dgm:pt modelId="{34D451FD-36D4-431B-AC81-892303730193}" type="parTrans" cxnId="{20F17EE2-3B2F-48AF-B09A-8238B42EC205}">
      <dgm:prSet/>
      <dgm:spPr/>
      <dgm:t>
        <a:bodyPr/>
        <a:lstStyle/>
        <a:p>
          <a:endParaRPr lang="fr-FR" sz="4400"/>
        </a:p>
      </dgm:t>
    </dgm:pt>
    <dgm:pt modelId="{C0CFEB04-EA08-4C1F-BC2A-5E9B5A69885F}" type="sibTrans" cxnId="{20F17EE2-3B2F-48AF-B09A-8238B42EC205}">
      <dgm:prSet/>
      <dgm:spPr/>
      <dgm:t>
        <a:bodyPr/>
        <a:lstStyle/>
        <a:p>
          <a:endParaRPr lang="fr-FR" sz="4400"/>
        </a:p>
      </dgm:t>
    </dgm:pt>
    <dgm:pt modelId="{C79925AA-F71F-4BBB-8B43-0928EB71504F}">
      <dgm:prSet phldrT="[Texte]" custT="1"/>
      <dgm:spPr/>
      <dgm:t>
        <a:bodyPr/>
        <a:lstStyle/>
        <a:p>
          <a:r>
            <a:rPr lang="fr-FR" sz="1600" dirty="0"/>
            <a:t>Forte exigence sur l’état d’esprit et le respect de la pratique (Mutations, Arbitrage, Rotations, Arbitre Capacitaire…)</a:t>
          </a:r>
        </a:p>
      </dgm:t>
    </dgm:pt>
    <dgm:pt modelId="{49ABB917-4C80-4669-93AA-4332B23FE1F4}" type="parTrans" cxnId="{CB590E42-BB9F-45E8-81CA-70A51E768727}">
      <dgm:prSet/>
      <dgm:spPr/>
      <dgm:t>
        <a:bodyPr/>
        <a:lstStyle/>
        <a:p>
          <a:endParaRPr lang="fr-FR" sz="4400"/>
        </a:p>
      </dgm:t>
    </dgm:pt>
    <dgm:pt modelId="{B217C1F1-4735-47E2-A15E-509F48F10CC2}" type="sibTrans" cxnId="{CB590E42-BB9F-45E8-81CA-70A51E768727}">
      <dgm:prSet/>
      <dgm:spPr/>
      <dgm:t>
        <a:bodyPr/>
        <a:lstStyle/>
        <a:p>
          <a:endParaRPr lang="fr-FR" sz="4400"/>
        </a:p>
      </dgm:t>
    </dgm:pt>
    <dgm:pt modelId="{4EBB4441-C082-4358-9418-18D0E0770491}">
      <dgm:prSet phldrT="[Texte]" custT="1"/>
      <dgm:spPr/>
      <dgm:t>
        <a:bodyPr/>
        <a:lstStyle/>
        <a:p>
          <a:r>
            <a:rPr lang="fr-FR" sz="1600" dirty="0"/>
            <a:t>Tests de Jonglerie avant chaque rencontre</a:t>
          </a:r>
        </a:p>
      </dgm:t>
    </dgm:pt>
    <dgm:pt modelId="{A1E38A3D-C48B-47E7-A08D-9E51CDAE9722}" type="parTrans" cxnId="{8E26243A-E85B-4FCB-BBAC-C259CC76A668}">
      <dgm:prSet/>
      <dgm:spPr/>
      <dgm:t>
        <a:bodyPr/>
        <a:lstStyle/>
        <a:p>
          <a:endParaRPr lang="fr-FR" sz="4400"/>
        </a:p>
      </dgm:t>
    </dgm:pt>
    <dgm:pt modelId="{1ED6ECA8-3223-4163-A9E4-CBED92DC34B7}" type="sibTrans" cxnId="{8E26243A-E85B-4FCB-BBAC-C259CC76A668}">
      <dgm:prSet/>
      <dgm:spPr/>
      <dgm:t>
        <a:bodyPr/>
        <a:lstStyle/>
        <a:p>
          <a:endParaRPr lang="fr-FR" sz="4400"/>
        </a:p>
      </dgm:t>
    </dgm:pt>
    <dgm:pt modelId="{892B4CE2-7DAD-496A-BECE-29AC5B93FDE3}">
      <dgm:prSet phldrT="[Texte]" custT="1"/>
      <dgm:spPr/>
      <dgm:t>
        <a:bodyPr/>
        <a:lstStyle/>
        <a:p>
          <a:r>
            <a:rPr lang="fr-FR" sz="1600" dirty="0"/>
            <a:t>Fiches de liaison en ligne après chaque match</a:t>
          </a:r>
        </a:p>
      </dgm:t>
    </dgm:pt>
    <dgm:pt modelId="{63D38917-896C-41FF-807A-42E09ACBB8E1}" type="parTrans" cxnId="{D1A54222-D454-4635-8D95-AAF9BA0181B4}">
      <dgm:prSet/>
      <dgm:spPr/>
      <dgm:t>
        <a:bodyPr/>
        <a:lstStyle/>
        <a:p>
          <a:endParaRPr lang="fr-FR"/>
        </a:p>
      </dgm:t>
    </dgm:pt>
    <dgm:pt modelId="{175706A7-944C-4B31-8E8B-688612AA5939}" type="sibTrans" cxnId="{D1A54222-D454-4635-8D95-AAF9BA0181B4}">
      <dgm:prSet/>
      <dgm:spPr/>
      <dgm:t>
        <a:bodyPr/>
        <a:lstStyle/>
        <a:p>
          <a:endParaRPr lang="fr-FR"/>
        </a:p>
      </dgm:t>
    </dgm:pt>
    <dgm:pt modelId="{32ADA9D7-817A-4E94-9CBD-C23FD37BD514}" type="pres">
      <dgm:prSet presAssocID="{F901DF81-D373-4F86-BFDB-E0E67261810B}" presName="linear" presStyleCnt="0">
        <dgm:presLayoutVars>
          <dgm:dir/>
          <dgm:animLvl val="lvl"/>
          <dgm:resizeHandles val="exact"/>
        </dgm:presLayoutVars>
      </dgm:prSet>
      <dgm:spPr/>
    </dgm:pt>
    <dgm:pt modelId="{A0632D38-0058-4458-8535-6876933CA48E}" type="pres">
      <dgm:prSet presAssocID="{DEB2CFD8-70F4-4811-A236-B5ABA07E6613}" presName="parentLin" presStyleCnt="0"/>
      <dgm:spPr/>
    </dgm:pt>
    <dgm:pt modelId="{31E9EABB-FAC3-479E-9A00-7A490C2E3161}" type="pres">
      <dgm:prSet presAssocID="{DEB2CFD8-70F4-4811-A236-B5ABA07E6613}" presName="parentLeftMargin" presStyleLbl="node1" presStyleIdx="0" presStyleCnt="4"/>
      <dgm:spPr/>
    </dgm:pt>
    <dgm:pt modelId="{4CD95D62-C05F-4A04-BA3E-44DAC861DF5F}" type="pres">
      <dgm:prSet presAssocID="{DEB2CFD8-70F4-4811-A236-B5ABA07E6613}" presName="parentText" presStyleLbl="node1" presStyleIdx="0" presStyleCnt="4" custScaleX="132646">
        <dgm:presLayoutVars>
          <dgm:chMax val="0"/>
          <dgm:bulletEnabled val="1"/>
        </dgm:presLayoutVars>
      </dgm:prSet>
      <dgm:spPr/>
    </dgm:pt>
    <dgm:pt modelId="{237A4225-B406-4980-AD43-776F0225C233}" type="pres">
      <dgm:prSet presAssocID="{DEB2CFD8-70F4-4811-A236-B5ABA07E6613}" presName="negativeSpace" presStyleCnt="0"/>
      <dgm:spPr/>
    </dgm:pt>
    <dgm:pt modelId="{6B57DD87-7D29-4510-8A5B-7BAB37DB8A21}" type="pres">
      <dgm:prSet presAssocID="{DEB2CFD8-70F4-4811-A236-B5ABA07E6613}" presName="childText" presStyleLbl="conFgAcc1" presStyleIdx="0" presStyleCnt="4">
        <dgm:presLayoutVars>
          <dgm:bulletEnabled val="1"/>
        </dgm:presLayoutVars>
      </dgm:prSet>
      <dgm:spPr/>
    </dgm:pt>
    <dgm:pt modelId="{4F6A15DD-CB72-46D8-9D8D-55F2E6E13E09}" type="pres">
      <dgm:prSet presAssocID="{C0CFEB04-EA08-4C1F-BC2A-5E9B5A69885F}" presName="spaceBetweenRectangles" presStyleCnt="0"/>
      <dgm:spPr/>
    </dgm:pt>
    <dgm:pt modelId="{1BC35D97-68E6-472C-A1DB-0A3EF094ABE3}" type="pres">
      <dgm:prSet presAssocID="{C79925AA-F71F-4BBB-8B43-0928EB71504F}" presName="parentLin" presStyleCnt="0"/>
      <dgm:spPr/>
    </dgm:pt>
    <dgm:pt modelId="{8D9E52BA-6F81-40C2-9DF0-CB6EB9457FA2}" type="pres">
      <dgm:prSet presAssocID="{C79925AA-F71F-4BBB-8B43-0928EB71504F}" presName="parentLeftMargin" presStyleLbl="node1" presStyleIdx="0" presStyleCnt="4"/>
      <dgm:spPr/>
    </dgm:pt>
    <dgm:pt modelId="{FB077DEF-6C9F-49F8-87E5-452432D97D87}" type="pres">
      <dgm:prSet presAssocID="{C79925AA-F71F-4BBB-8B43-0928EB71504F}" presName="parentText" presStyleLbl="node1" presStyleIdx="1" presStyleCnt="4" custScaleX="132646">
        <dgm:presLayoutVars>
          <dgm:chMax val="0"/>
          <dgm:bulletEnabled val="1"/>
        </dgm:presLayoutVars>
      </dgm:prSet>
      <dgm:spPr/>
    </dgm:pt>
    <dgm:pt modelId="{86387855-C813-4871-A68E-79C50FDE15B4}" type="pres">
      <dgm:prSet presAssocID="{C79925AA-F71F-4BBB-8B43-0928EB71504F}" presName="negativeSpace" presStyleCnt="0"/>
      <dgm:spPr/>
    </dgm:pt>
    <dgm:pt modelId="{A912FB74-3CD6-4455-BD69-3F5F0C6A89FB}" type="pres">
      <dgm:prSet presAssocID="{C79925AA-F71F-4BBB-8B43-0928EB71504F}" presName="childText" presStyleLbl="conFgAcc1" presStyleIdx="1" presStyleCnt="4">
        <dgm:presLayoutVars>
          <dgm:bulletEnabled val="1"/>
        </dgm:presLayoutVars>
      </dgm:prSet>
      <dgm:spPr/>
    </dgm:pt>
    <dgm:pt modelId="{7FE75D75-2B5C-4D8B-9F9B-EEC2CB8632FE}" type="pres">
      <dgm:prSet presAssocID="{B217C1F1-4735-47E2-A15E-509F48F10CC2}" presName="spaceBetweenRectangles" presStyleCnt="0"/>
      <dgm:spPr/>
    </dgm:pt>
    <dgm:pt modelId="{CA37F4AA-A1E0-4974-B955-3238E04649BC}" type="pres">
      <dgm:prSet presAssocID="{4EBB4441-C082-4358-9418-18D0E0770491}" presName="parentLin" presStyleCnt="0"/>
      <dgm:spPr/>
    </dgm:pt>
    <dgm:pt modelId="{7D47A914-C9BC-493F-9E94-9FDF3FD1B31B}" type="pres">
      <dgm:prSet presAssocID="{4EBB4441-C082-4358-9418-18D0E0770491}" presName="parentLeftMargin" presStyleLbl="node1" presStyleIdx="1" presStyleCnt="4"/>
      <dgm:spPr/>
    </dgm:pt>
    <dgm:pt modelId="{88ACFFBC-82C4-4FDC-A049-630F17A0FDB1}" type="pres">
      <dgm:prSet presAssocID="{4EBB4441-C082-4358-9418-18D0E0770491}" presName="parentText" presStyleLbl="node1" presStyleIdx="2" presStyleCnt="4" custScaleX="132646">
        <dgm:presLayoutVars>
          <dgm:chMax val="0"/>
          <dgm:bulletEnabled val="1"/>
        </dgm:presLayoutVars>
      </dgm:prSet>
      <dgm:spPr/>
    </dgm:pt>
    <dgm:pt modelId="{9F181571-F3B7-4C0C-9A94-8E3135F0F613}" type="pres">
      <dgm:prSet presAssocID="{4EBB4441-C082-4358-9418-18D0E0770491}" presName="negativeSpace" presStyleCnt="0"/>
      <dgm:spPr/>
    </dgm:pt>
    <dgm:pt modelId="{E43D2AC1-CFF9-42CF-8AE8-0D3996D681E7}" type="pres">
      <dgm:prSet presAssocID="{4EBB4441-C082-4358-9418-18D0E0770491}" presName="childText" presStyleLbl="conFgAcc1" presStyleIdx="2" presStyleCnt="4">
        <dgm:presLayoutVars>
          <dgm:bulletEnabled val="1"/>
        </dgm:presLayoutVars>
      </dgm:prSet>
      <dgm:spPr/>
    </dgm:pt>
    <dgm:pt modelId="{A8738428-DDF2-4555-8C57-52AFEEE89F5C}" type="pres">
      <dgm:prSet presAssocID="{1ED6ECA8-3223-4163-A9E4-CBED92DC34B7}" presName="spaceBetweenRectangles" presStyleCnt="0"/>
      <dgm:spPr/>
    </dgm:pt>
    <dgm:pt modelId="{7BEA831B-41FF-4E43-88F8-C0A61CE5E6CC}" type="pres">
      <dgm:prSet presAssocID="{892B4CE2-7DAD-496A-BECE-29AC5B93FDE3}" presName="parentLin" presStyleCnt="0"/>
      <dgm:spPr/>
    </dgm:pt>
    <dgm:pt modelId="{765A37BD-2F39-4AB5-81E5-90D6AC4F294A}" type="pres">
      <dgm:prSet presAssocID="{892B4CE2-7DAD-496A-BECE-29AC5B93FDE3}" presName="parentLeftMargin" presStyleLbl="node1" presStyleIdx="2" presStyleCnt="4"/>
      <dgm:spPr/>
    </dgm:pt>
    <dgm:pt modelId="{40BECB6E-8ACC-4CD6-9121-9BEA9262C72C}" type="pres">
      <dgm:prSet presAssocID="{892B4CE2-7DAD-496A-BECE-29AC5B93FDE3}" presName="parentText" presStyleLbl="node1" presStyleIdx="3" presStyleCnt="4" custScaleX="132687">
        <dgm:presLayoutVars>
          <dgm:chMax val="0"/>
          <dgm:bulletEnabled val="1"/>
        </dgm:presLayoutVars>
      </dgm:prSet>
      <dgm:spPr/>
    </dgm:pt>
    <dgm:pt modelId="{F875F8E4-7A66-472B-A82C-47A874DB0B97}" type="pres">
      <dgm:prSet presAssocID="{892B4CE2-7DAD-496A-BECE-29AC5B93FDE3}" presName="negativeSpace" presStyleCnt="0"/>
      <dgm:spPr/>
    </dgm:pt>
    <dgm:pt modelId="{D1715C2B-71E8-4B47-AE64-C672BFF77C0B}" type="pres">
      <dgm:prSet presAssocID="{892B4CE2-7DAD-496A-BECE-29AC5B93FD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C7421D-0AE5-4443-93C4-9E3C905F79D0}" type="presOf" srcId="{892B4CE2-7DAD-496A-BECE-29AC5B93FDE3}" destId="{40BECB6E-8ACC-4CD6-9121-9BEA9262C72C}" srcOrd="1" destOrd="0" presId="urn:microsoft.com/office/officeart/2005/8/layout/list1"/>
    <dgm:cxn modelId="{7DCF2A20-BCA7-44D1-9BBE-840749431B89}" type="presOf" srcId="{DEB2CFD8-70F4-4811-A236-B5ABA07E6613}" destId="{4CD95D62-C05F-4A04-BA3E-44DAC861DF5F}" srcOrd="1" destOrd="0" presId="urn:microsoft.com/office/officeart/2005/8/layout/list1"/>
    <dgm:cxn modelId="{D1A54222-D454-4635-8D95-AAF9BA0181B4}" srcId="{F901DF81-D373-4F86-BFDB-E0E67261810B}" destId="{892B4CE2-7DAD-496A-BECE-29AC5B93FDE3}" srcOrd="3" destOrd="0" parTransId="{63D38917-896C-41FF-807A-42E09ACBB8E1}" sibTransId="{175706A7-944C-4B31-8E8B-688612AA5939}"/>
    <dgm:cxn modelId="{38599F24-280E-4291-AEA9-5C058A7B6B09}" type="presOf" srcId="{4EBB4441-C082-4358-9418-18D0E0770491}" destId="{7D47A914-C9BC-493F-9E94-9FDF3FD1B31B}" srcOrd="0" destOrd="0" presId="urn:microsoft.com/office/officeart/2005/8/layout/list1"/>
    <dgm:cxn modelId="{8E26243A-E85B-4FCB-BBAC-C259CC76A668}" srcId="{F901DF81-D373-4F86-BFDB-E0E67261810B}" destId="{4EBB4441-C082-4358-9418-18D0E0770491}" srcOrd="2" destOrd="0" parTransId="{A1E38A3D-C48B-47E7-A08D-9E51CDAE9722}" sibTransId="{1ED6ECA8-3223-4163-A9E4-CBED92DC34B7}"/>
    <dgm:cxn modelId="{CB590E42-BB9F-45E8-81CA-70A51E768727}" srcId="{F901DF81-D373-4F86-BFDB-E0E67261810B}" destId="{C79925AA-F71F-4BBB-8B43-0928EB71504F}" srcOrd="1" destOrd="0" parTransId="{49ABB917-4C80-4669-93AA-4332B23FE1F4}" sibTransId="{B217C1F1-4735-47E2-A15E-509F48F10CC2}"/>
    <dgm:cxn modelId="{B893BC6D-CDB8-413C-BF93-DBDB56C99170}" type="presOf" srcId="{F901DF81-D373-4F86-BFDB-E0E67261810B}" destId="{32ADA9D7-817A-4E94-9CBD-C23FD37BD514}" srcOrd="0" destOrd="0" presId="urn:microsoft.com/office/officeart/2005/8/layout/list1"/>
    <dgm:cxn modelId="{4D001858-2D97-4ECB-B8EC-25AF7D3C94E6}" type="presOf" srcId="{4EBB4441-C082-4358-9418-18D0E0770491}" destId="{88ACFFBC-82C4-4FDC-A049-630F17A0FDB1}" srcOrd="1" destOrd="0" presId="urn:microsoft.com/office/officeart/2005/8/layout/list1"/>
    <dgm:cxn modelId="{960BDDCF-6369-42E2-AB0F-53A1B107382C}" type="presOf" srcId="{DEB2CFD8-70F4-4811-A236-B5ABA07E6613}" destId="{31E9EABB-FAC3-479E-9A00-7A490C2E3161}" srcOrd="0" destOrd="0" presId="urn:microsoft.com/office/officeart/2005/8/layout/list1"/>
    <dgm:cxn modelId="{3E3794D3-C2C1-4AFC-8AB8-DD74B95AED12}" type="presOf" srcId="{892B4CE2-7DAD-496A-BECE-29AC5B93FDE3}" destId="{765A37BD-2F39-4AB5-81E5-90D6AC4F294A}" srcOrd="0" destOrd="0" presId="urn:microsoft.com/office/officeart/2005/8/layout/list1"/>
    <dgm:cxn modelId="{20F17EE2-3B2F-48AF-B09A-8238B42EC205}" srcId="{F901DF81-D373-4F86-BFDB-E0E67261810B}" destId="{DEB2CFD8-70F4-4811-A236-B5ABA07E6613}" srcOrd="0" destOrd="0" parTransId="{34D451FD-36D4-431B-AC81-892303730193}" sibTransId="{C0CFEB04-EA08-4C1F-BC2A-5E9B5A69885F}"/>
    <dgm:cxn modelId="{B01FE6EE-2AC3-4B69-A3AA-E87FC4D32135}" type="presOf" srcId="{C79925AA-F71F-4BBB-8B43-0928EB71504F}" destId="{FB077DEF-6C9F-49F8-87E5-452432D97D87}" srcOrd="1" destOrd="0" presId="urn:microsoft.com/office/officeart/2005/8/layout/list1"/>
    <dgm:cxn modelId="{559FE3F0-9A6E-4DE5-8BD8-3587F77FDB43}" type="presOf" srcId="{C79925AA-F71F-4BBB-8B43-0928EB71504F}" destId="{8D9E52BA-6F81-40C2-9DF0-CB6EB9457FA2}" srcOrd="0" destOrd="0" presId="urn:microsoft.com/office/officeart/2005/8/layout/list1"/>
    <dgm:cxn modelId="{F8E483C6-6B83-498A-B2C5-9940223A73F4}" type="presParOf" srcId="{32ADA9D7-817A-4E94-9CBD-C23FD37BD514}" destId="{A0632D38-0058-4458-8535-6876933CA48E}" srcOrd="0" destOrd="0" presId="urn:microsoft.com/office/officeart/2005/8/layout/list1"/>
    <dgm:cxn modelId="{2D967E6C-524D-4115-BD44-91B401D06FC3}" type="presParOf" srcId="{A0632D38-0058-4458-8535-6876933CA48E}" destId="{31E9EABB-FAC3-479E-9A00-7A490C2E3161}" srcOrd="0" destOrd="0" presId="urn:microsoft.com/office/officeart/2005/8/layout/list1"/>
    <dgm:cxn modelId="{ECEA6235-80EE-46CD-A88E-D3B1AD1E48D5}" type="presParOf" srcId="{A0632D38-0058-4458-8535-6876933CA48E}" destId="{4CD95D62-C05F-4A04-BA3E-44DAC861DF5F}" srcOrd="1" destOrd="0" presId="urn:microsoft.com/office/officeart/2005/8/layout/list1"/>
    <dgm:cxn modelId="{15D21607-7D85-49C3-AAAA-9011013EEABA}" type="presParOf" srcId="{32ADA9D7-817A-4E94-9CBD-C23FD37BD514}" destId="{237A4225-B406-4980-AD43-776F0225C233}" srcOrd="1" destOrd="0" presId="urn:microsoft.com/office/officeart/2005/8/layout/list1"/>
    <dgm:cxn modelId="{78CF9988-0FC6-4980-9C57-E8B621C8AD36}" type="presParOf" srcId="{32ADA9D7-817A-4E94-9CBD-C23FD37BD514}" destId="{6B57DD87-7D29-4510-8A5B-7BAB37DB8A21}" srcOrd="2" destOrd="0" presId="urn:microsoft.com/office/officeart/2005/8/layout/list1"/>
    <dgm:cxn modelId="{C159EBFA-DC37-4D00-BD94-59F45C7BF9E6}" type="presParOf" srcId="{32ADA9D7-817A-4E94-9CBD-C23FD37BD514}" destId="{4F6A15DD-CB72-46D8-9D8D-55F2E6E13E09}" srcOrd="3" destOrd="0" presId="urn:microsoft.com/office/officeart/2005/8/layout/list1"/>
    <dgm:cxn modelId="{E1D748BB-13EB-41B4-AF46-C1B7B06EEFD1}" type="presParOf" srcId="{32ADA9D7-817A-4E94-9CBD-C23FD37BD514}" destId="{1BC35D97-68E6-472C-A1DB-0A3EF094ABE3}" srcOrd="4" destOrd="0" presId="urn:microsoft.com/office/officeart/2005/8/layout/list1"/>
    <dgm:cxn modelId="{E2B368BA-B928-4323-8CD4-86FFD79D7DE4}" type="presParOf" srcId="{1BC35D97-68E6-472C-A1DB-0A3EF094ABE3}" destId="{8D9E52BA-6F81-40C2-9DF0-CB6EB9457FA2}" srcOrd="0" destOrd="0" presId="urn:microsoft.com/office/officeart/2005/8/layout/list1"/>
    <dgm:cxn modelId="{44B75F1C-C73B-498D-B103-5FB3F0BD24A1}" type="presParOf" srcId="{1BC35D97-68E6-472C-A1DB-0A3EF094ABE3}" destId="{FB077DEF-6C9F-49F8-87E5-452432D97D87}" srcOrd="1" destOrd="0" presId="urn:microsoft.com/office/officeart/2005/8/layout/list1"/>
    <dgm:cxn modelId="{811B39EB-846A-405E-A506-BA2DCC27813E}" type="presParOf" srcId="{32ADA9D7-817A-4E94-9CBD-C23FD37BD514}" destId="{86387855-C813-4871-A68E-79C50FDE15B4}" srcOrd="5" destOrd="0" presId="urn:microsoft.com/office/officeart/2005/8/layout/list1"/>
    <dgm:cxn modelId="{97943769-DA9D-4CAA-B33C-DFDA8B15CE43}" type="presParOf" srcId="{32ADA9D7-817A-4E94-9CBD-C23FD37BD514}" destId="{A912FB74-3CD6-4455-BD69-3F5F0C6A89FB}" srcOrd="6" destOrd="0" presId="urn:microsoft.com/office/officeart/2005/8/layout/list1"/>
    <dgm:cxn modelId="{4743B7DC-E77B-45A3-8097-6BF276035C85}" type="presParOf" srcId="{32ADA9D7-817A-4E94-9CBD-C23FD37BD514}" destId="{7FE75D75-2B5C-4D8B-9F9B-EEC2CB8632FE}" srcOrd="7" destOrd="0" presId="urn:microsoft.com/office/officeart/2005/8/layout/list1"/>
    <dgm:cxn modelId="{59057A71-1CD2-42E6-8D53-6ADEFCF46F3C}" type="presParOf" srcId="{32ADA9D7-817A-4E94-9CBD-C23FD37BD514}" destId="{CA37F4AA-A1E0-4974-B955-3238E04649BC}" srcOrd="8" destOrd="0" presId="urn:microsoft.com/office/officeart/2005/8/layout/list1"/>
    <dgm:cxn modelId="{5AE12622-6966-499A-860B-007989168B05}" type="presParOf" srcId="{CA37F4AA-A1E0-4974-B955-3238E04649BC}" destId="{7D47A914-C9BC-493F-9E94-9FDF3FD1B31B}" srcOrd="0" destOrd="0" presId="urn:microsoft.com/office/officeart/2005/8/layout/list1"/>
    <dgm:cxn modelId="{EA8E86A4-9E31-4076-9A3A-C615BEAA60C7}" type="presParOf" srcId="{CA37F4AA-A1E0-4974-B955-3238E04649BC}" destId="{88ACFFBC-82C4-4FDC-A049-630F17A0FDB1}" srcOrd="1" destOrd="0" presId="urn:microsoft.com/office/officeart/2005/8/layout/list1"/>
    <dgm:cxn modelId="{A5276905-0665-4257-9C2B-9180E8DD269C}" type="presParOf" srcId="{32ADA9D7-817A-4E94-9CBD-C23FD37BD514}" destId="{9F181571-F3B7-4C0C-9A94-8E3135F0F613}" srcOrd="9" destOrd="0" presId="urn:microsoft.com/office/officeart/2005/8/layout/list1"/>
    <dgm:cxn modelId="{28241303-57C4-4D7D-9C80-14B1C40BCDCE}" type="presParOf" srcId="{32ADA9D7-817A-4E94-9CBD-C23FD37BD514}" destId="{E43D2AC1-CFF9-42CF-8AE8-0D3996D681E7}" srcOrd="10" destOrd="0" presId="urn:microsoft.com/office/officeart/2005/8/layout/list1"/>
    <dgm:cxn modelId="{6338F34F-84A5-47E8-9629-2F4C28DA8B6D}" type="presParOf" srcId="{32ADA9D7-817A-4E94-9CBD-C23FD37BD514}" destId="{A8738428-DDF2-4555-8C57-52AFEEE89F5C}" srcOrd="11" destOrd="0" presId="urn:microsoft.com/office/officeart/2005/8/layout/list1"/>
    <dgm:cxn modelId="{EEF9D06C-3F0B-407B-BE62-3980DDF63931}" type="presParOf" srcId="{32ADA9D7-817A-4E94-9CBD-C23FD37BD514}" destId="{7BEA831B-41FF-4E43-88F8-C0A61CE5E6CC}" srcOrd="12" destOrd="0" presId="urn:microsoft.com/office/officeart/2005/8/layout/list1"/>
    <dgm:cxn modelId="{55D90007-8A2A-497D-AC2B-29ACBE3A3579}" type="presParOf" srcId="{7BEA831B-41FF-4E43-88F8-C0A61CE5E6CC}" destId="{765A37BD-2F39-4AB5-81E5-90D6AC4F294A}" srcOrd="0" destOrd="0" presId="urn:microsoft.com/office/officeart/2005/8/layout/list1"/>
    <dgm:cxn modelId="{7D926671-2030-4563-9951-0387ED4FBE9B}" type="presParOf" srcId="{7BEA831B-41FF-4E43-88F8-C0A61CE5E6CC}" destId="{40BECB6E-8ACC-4CD6-9121-9BEA9262C72C}" srcOrd="1" destOrd="0" presId="urn:microsoft.com/office/officeart/2005/8/layout/list1"/>
    <dgm:cxn modelId="{3D6BABC4-1F1F-45F2-8BFA-4801AEDC6F36}" type="presParOf" srcId="{32ADA9D7-817A-4E94-9CBD-C23FD37BD514}" destId="{F875F8E4-7A66-472B-A82C-47A874DB0B97}" srcOrd="13" destOrd="0" presId="urn:microsoft.com/office/officeart/2005/8/layout/list1"/>
    <dgm:cxn modelId="{127E0E3E-D9A1-4787-96D3-E2BCB0123C24}" type="presParOf" srcId="{32ADA9D7-817A-4E94-9CBD-C23FD37BD514}" destId="{D1715C2B-71E8-4B47-AE64-C672BFF77C0B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7CF84-47CC-47EA-8FC0-061250959215}" type="doc">
      <dgm:prSet loTypeId="urn:microsoft.com/office/officeart/2005/8/layout/hProcess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AEAD0B04-2BC2-469A-82A2-67B2C734A161}">
      <dgm:prSet phldrT="[Texte]" custT="1"/>
      <dgm:spPr/>
      <dgm:t>
        <a:bodyPr anchor="ctr"/>
        <a:lstStyle/>
        <a:p>
          <a:r>
            <a:rPr lang="fr-FR" sz="1600" b="1" dirty="0"/>
            <a:t>Elite</a:t>
          </a:r>
        </a:p>
      </dgm:t>
    </dgm:pt>
    <dgm:pt modelId="{7A833473-2859-43DF-B30C-13F5E0962AEB}" type="parTrans" cxnId="{131F90BF-FB65-4B27-B1A2-0D8A3FCA7BDC}">
      <dgm:prSet/>
      <dgm:spPr/>
      <dgm:t>
        <a:bodyPr/>
        <a:lstStyle/>
        <a:p>
          <a:endParaRPr lang="fr-FR" sz="1200"/>
        </a:p>
      </dgm:t>
    </dgm:pt>
    <dgm:pt modelId="{965EAD11-4839-432E-A2D6-751128CC0836}" type="sibTrans" cxnId="{131F90BF-FB65-4B27-B1A2-0D8A3FCA7BDC}">
      <dgm:prSet/>
      <dgm:spPr/>
      <dgm:t>
        <a:bodyPr/>
        <a:lstStyle/>
        <a:p>
          <a:endParaRPr lang="fr-FR" sz="1200"/>
        </a:p>
      </dgm:t>
    </dgm:pt>
    <dgm:pt modelId="{3F5D6C75-ACC1-4734-A250-8B11708EF59C}">
      <dgm:prSet phldrT="[Texte]" custT="1"/>
      <dgm:spPr/>
      <dgm:t>
        <a:bodyPr anchor="ctr"/>
        <a:lstStyle/>
        <a:p>
          <a:r>
            <a:rPr lang="fr-FR" sz="1600" dirty="0"/>
            <a:t>25-26 : Pratique encadrée à partir de Mars (1 date PPF + 3 Plateaux hors championnat)</a:t>
          </a:r>
        </a:p>
        <a:p>
          <a:r>
            <a:rPr lang="fr-FR" sz="1600" dirty="0"/>
            <a:t>26-27 : Selon l’évolution du Critérium LAURA</a:t>
          </a:r>
        </a:p>
      </dgm:t>
    </dgm:pt>
    <dgm:pt modelId="{772108FA-6AF5-4812-84E9-F14B7C7FE019}" type="parTrans" cxnId="{824C32DF-DCAC-4197-B14A-F80A9054242D}">
      <dgm:prSet/>
      <dgm:spPr/>
      <dgm:t>
        <a:bodyPr/>
        <a:lstStyle/>
        <a:p>
          <a:endParaRPr lang="fr-FR" sz="1200"/>
        </a:p>
      </dgm:t>
    </dgm:pt>
    <dgm:pt modelId="{082F32F8-8502-4863-B117-8F393692311B}" type="sibTrans" cxnId="{824C32DF-DCAC-4197-B14A-F80A9054242D}">
      <dgm:prSet/>
      <dgm:spPr/>
      <dgm:t>
        <a:bodyPr/>
        <a:lstStyle/>
        <a:p>
          <a:endParaRPr lang="fr-FR" sz="1200"/>
        </a:p>
      </dgm:t>
    </dgm:pt>
    <dgm:pt modelId="{2CF3F0EB-9183-41A9-882E-CECEB032DDFB}">
      <dgm:prSet phldrT="[Texte]" custT="1"/>
      <dgm:spPr/>
      <dgm:t>
        <a:bodyPr anchor="ctr"/>
        <a:lstStyle/>
        <a:p>
          <a:pPr algn="l"/>
          <a:r>
            <a:rPr lang="fr-FR" sz="1600" dirty="0"/>
            <a:t>25-26 : Tournois clubs après Pentecôte </a:t>
          </a:r>
        </a:p>
        <a:p>
          <a:pPr algn="l"/>
          <a:r>
            <a:rPr lang="fr-FR" sz="1600" dirty="0"/>
            <a:t>26-27 : Tournois clubs après Pâques</a:t>
          </a:r>
        </a:p>
        <a:p>
          <a:pPr algn="r"/>
          <a:r>
            <a:rPr lang="fr-FR" sz="1600" i="1" dirty="0"/>
            <a:t>Poule A idem Elite</a:t>
          </a:r>
        </a:p>
      </dgm:t>
    </dgm:pt>
    <dgm:pt modelId="{A5C8E491-9B2B-4444-85C3-0CBA7E04A94C}" type="parTrans" cxnId="{46E46F70-C030-4BBC-A9F8-9FE027FCB908}">
      <dgm:prSet/>
      <dgm:spPr/>
      <dgm:t>
        <a:bodyPr/>
        <a:lstStyle/>
        <a:p>
          <a:endParaRPr lang="fr-FR" sz="1200"/>
        </a:p>
      </dgm:t>
    </dgm:pt>
    <dgm:pt modelId="{850ED3DA-9907-4278-90E2-0CA981BB8BD0}" type="sibTrans" cxnId="{46E46F70-C030-4BBC-A9F8-9FE027FCB908}">
      <dgm:prSet/>
      <dgm:spPr/>
      <dgm:t>
        <a:bodyPr/>
        <a:lstStyle/>
        <a:p>
          <a:endParaRPr lang="fr-FR" sz="1200"/>
        </a:p>
      </dgm:t>
    </dgm:pt>
    <dgm:pt modelId="{9DCBB93C-81F3-4E26-A8BC-787181C554D1}">
      <dgm:prSet phldrT="[Texte]" custT="1"/>
      <dgm:spPr/>
      <dgm:t>
        <a:bodyPr/>
        <a:lstStyle/>
        <a:p>
          <a:r>
            <a:rPr lang="fr-FR" sz="1600" b="1" dirty="0"/>
            <a:t>Groupements</a:t>
          </a:r>
          <a:endParaRPr lang="fr-FR" sz="1800" b="1" dirty="0"/>
        </a:p>
      </dgm:t>
    </dgm:pt>
    <dgm:pt modelId="{EC463422-2737-4795-81D5-44BE0924E92F}" type="parTrans" cxnId="{C4572615-697A-4621-92F5-F7CCD6796565}">
      <dgm:prSet/>
      <dgm:spPr/>
      <dgm:t>
        <a:bodyPr/>
        <a:lstStyle/>
        <a:p>
          <a:endParaRPr lang="fr-FR" sz="1200"/>
        </a:p>
      </dgm:t>
    </dgm:pt>
    <dgm:pt modelId="{92A8F48A-B73F-40D0-A0D8-DECA317A39F2}" type="sibTrans" cxnId="{C4572615-697A-4621-92F5-F7CCD6796565}">
      <dgm:prSet/>
      <dgm:spPr/>
      <dgm:t>
        <a:bodyPr/>
        <a:lstStyle/>
        <a:p>
          <a:endParaRPr lang="fr-FR" sz="1200"/>
        </a:p>
      </dgm:t>
    </dgm:pt>
    <dgm:pt modelId="{848A965B-2E20-440E-BBFE-40F29C87F87B}">
      <dgm:prSet phldrT="[Texte]" custT="1"/>
      <dgm:spPr/>
      <dgm:t>
        <a:bodyPr anchor="ctr"/>
        <a:lstStyle/>
        <a:p>
          <a:r>
            <a:rPr lang="fr-FR" sz="1600" dirty="0"/>
            <a:t>Tournois clubs après Pentecôte</a:t>
          </a:r>
        </a:p>
      </dgm:t>
    </dgm:pt>
    <dgm:pt modelId="{14709FB6-4EC2-40CF-84D7-67253BF87FF7}" type="parTrans" cxnId="{6080B53C-8A80-47BB-AB86-AB2D005993AE}">
      <dgm:prSet/>
      <dgm:spPr/>
      <dgm:t>
        <a:bodyPr/>
        <a:lstStyle/>
        <a:p>
          <a:endParaRPr lang="fr-FR"/>
        </a:p>
      </dgm:t>
    </dgm:pt>
    <dgm:pt modelId="{A21FCDC3-89F1-495D-88A0-C454F4A8910D}" type="sibTrans" cxnId="{6080B53C-8A80-47BB-AB86-AB2D005993AE}">
      <dgm:prSet/>
      <dgm:spPr/>
      <dgm:t>
        <a:bodyPr/>
        <a:lstStyle/>
        <a:p>
          <a:endParaRPr lang="fr-FR"/>
        </a:p>
      </dgm:t>
    </dgm:pt>
    <dgm:pt modelId="{4985C56C-7A71-4796-A397-566D4710275D}">
      <dgm:prSet phldrT="[Texte]" custT="1"/>
      <dgm:spPr/>
      <dgm:t>
        <a:bodyPr/>
        <a:lstStyle/>
        <a:p>
          <a:r>
            <a:rPr lang="fr-FR" sz="1600" b="1" dirty="0"/>
            <a:t>Excellence</a:t>
          </a:r>
          <a:endParaRPr lang="fr-FR" sz="1800" b="1" dirty="0"/>
        </a:p>
      </dgm:t>
    </dgm:pt>
    <dgm:pt modelId="{DBA92573-9826-4EB7-B7C1-F6862B88A54E}" type="sibTrans" cxnId="{DCF8AA26-B737-40F2-8242-266D6250D322}">
      <dgm:prSet/>
      <dgm:spPr/>
      <dgm:t>
        <a:bodyPr/>
        <a:lstStyle/>
        <a:p>
          <a:endParaRPr lang="fr-FR" sz="1200"/>
        </a:p>
      </dgm:t>
    </dgm:pt>
    <dgm:pt modelId="{E76A13CD-CB4A-4429-802E-EAAD3D29D873}" type="parTrans" cxnId="{DCF8AA26-B737-40F2-8242-266D6250D322}">
      <dgm:prSet/>
      <dgm:spPr/>
      <dgm:t>
        <a:bodyPr/>
        <a:lstStyle/>
        <a:p>
          <a:endParaRPr lang="fr-FR" sz="1200"/>
        </a:p>
      </dgm:t>
    </dgm:pt>
    <dgm:pt modelId="{8948A3E2-DF12-4FC9-A096-C94871710B63}" type="pres">
      <dgm:prSet presAssocID="{C4E7CF84-47CC-47EA-8FC0-061250959215}" presName="Name0" presStyleCnt="0">
        <dgm:presLayoutVars>
          <dgm:dir/>
          <dgm:animLvl val="lvl"/>
          <dgm:resizeHandles val="exact"/>
        </dgm:presLayoutVars>
      </dgm:prSet>
      <dgm:spPr/>
    </dgm:pt>
    <dgm:pt modelId="{5CBA70E7-3FFC-4F2A-9F8F-1D04A3C831F0}" type="pres">
      <dgm:prSet presAssocID="{AEAD0B04-2BC2-469A-82A2-67B2C734A161}" presName="compositeNode" presStyleCnt="0">
        <dgm:presLayoutVars>
          <dgm:bulletEnabled val="1"/>
        </dgm:presLayoutVars>
      </dgm:prSet>
      <dgm:spPr/>
    </dgm:pt>
    <dgm:pt modelId="{F9F76A0B-FEBD-45A7-B575-F377FD89EABD}" type="pres">
      <dgm:prSet presAssocID="{AEAD0B04-2BC2-469A-82A2-67B2C734A161}" presName="bgRect" presStyleLbl="node1" presStyleIdx="0" presStyleCnt="3" custLinFactNeighborX="-23"/>
      <dgm:spPr/>
    </dgm:pt>
    <dgm:pt modelId="{3511D5EC-10A7-470D-B7A9-6DD3C03EA201}" type="pres">
      <dgm:prSet presAssocID="{AEAD0B04-2BC2-469A-82A2-67B2C734A16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1D7F3A2-22F8-45B2-9F03-A79D12CDA28D}" type="pres">
      <dgm:prSet presAssocID="{AEAD0B04-2BC2-469A-82A2-67B2C734A161}" presName="childNode" presStyleLbl="node1" presStyleIdx="0" presStyleCnt="3">
        <dgm:presLayoutVars>
          <dgm:bulletEnabled val="1"/>
        </dgm:presLayoutVars>
      </dgm:prSet>
      <dgm:spPr/>
    </dgm:pt>
    <dgm:pt modelId="{DB4940BB-6362-41D4-8220-BE5CE3C4B665}" type="pres">
      <dgm:prSet presAssocID="{965EAD11-4839-432E-A2D6-751128CC0836}" presName="hSp" presStyleCnt="0"/>
      <dgm:spPr/>
    </dgm:pt>
    <dgm:pt modelId="{DAC500AA-B545-4D88-9767-55307F4CCB9C}" type="pres">
      <dgm:prSet presAssocID="{965EAD11-4839-432E-A2D6-751128CC0836}" presName="vProcSp" presStyleCnt="0"/>
      <dgm:spPr/>
    </dgm:pt>
    <dgm:pt modelId="{0CA8B371-A929-4A6A-9CC4-E3B6D2DD9CF8}" type="pres">
      <dgm:prSet presAssocID="{965EAD11-4839-432E-A2D6-751128CC0836}" presName="vSp1" presStyleCnt="0"/>
      <dgm:spPr/>
    </dgm:pt>
    <dgm:pt modelId="{F6419D9F-0354-48CD-B62F-EABD6828D532}" type="pres">
      <dgm:prSet presAssocID="{965EAD11-4839-432E-A2D6-751128CC0836}" presName="simulatedConn" presStyleLbl="solidFgAcc1" presStyleIdx="0" presStyleCnt="2"/>
      <dgm:spPr/>
    </dgm:pt>
    <dgm:pt modelId="{22985348-27B6-49B5-A1B9-34A38C8F0C7B}" type="pres">
      <dgm:prSet presAssocID="{965EAD11-4839-432E-A2D6-751128CC0836}" presName="vSp2" presStyleCnt="0"/>
      <dgm:spPr/>
    </dgm:pt>
    <dgm:pt modelId="{FE6D1712-ED23-490A-9E44-B892214A4409}" type="pres">
      <dgm:prSet presAssocID="{965EAD11-4839-432E-A2D6-751128CC0836}" presName="sibTrans" presStyleCnt="0"/>
      <dgm:spPr/>
    </dgm:pt>
    <dgm:pt modelId="{3E4626B1-C605-4E25-82A9-D9B3476201D2}" type="pres">
      <dgm:prSet presAssocID="{4985C56C-7A71-4796-A397-566D4710275D}" presName="compositeNode" presStyleCnt="0">
        <dgm:presLayoutVars>
          <dgm:bulletEnabled val="1"/>
        </dgm:presLayoutVars>
      </dgm:prSet>
      <dgm:spPr/>
    </dgm:pt>
    <dgm:pt modelId="{3ADA9187-E70A-4C93-A91C-CB8BF36639C9}" type="pres">
      <dgm:prSet presAssocID="{4985C56C-7A71-4796-A397-566D4710275D}" presName="bgRect" presStyleLbl="node1" presStyleIdx="1" presStyleCnt="3"/>
      <dgm:spPr/>
    </dgm:pt>
    <dgm:pt modelId="{D74F40BD-E57D-499E-A849-AC8161C3FA47}" type="pres">
      <dgm:prSet presAssocID="{4985C56C-7A71-4796-A397-566D4710275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EFF1D65-C3D9-4D0C-B39D-E831B852A12F}" type="pres">
      <dgm:prSet presAssocID="{4985C56C-7A71-4796-A397-566D4710275D}" presName="childNode" presStyleLbl="node1" presStyleIdx="1" presStyleCnt="3">
        <dgm:presLayoutVars>
          <dgm:bulletEnabled val="1"/>
        </dgm:presLayoutVars>
      </dgm:prSet>
      <dgm:spPr/>
    </dgm:pt>
    <dgm:pt modelId="{0AA69F2D-C87B-4BE5-8A93-C4896774449E}" type="pres">
      <dgm:prSet presAssocID="{DBA92573-9826-4EB7-B7C1-F6862B88A54E}" presName="hSp" presStyleCnt="0"/>
      <dgm:spPr/>
    </dgm:pt>
    <dgm:pt modelId="{F4FD9E7D-9118-4B6D-A015-252961E75FB4}" type="pres">
      <dgm:prSet presAssocID="{DBA92573-9826-4EB7-B7C1-F6862B88A54E}" presName="vProcSp" presStyleCnt="0"/>
      <dgm:spPr/>
    </dgm:pt>
    <dgm:pt modelId="{82FAAFC8-CBB8-447F-B243-3F5B0CC87566}" type="pres">
      <dgm:prSet presAssocID="{DBA92573-9826-4EB7-B7C1-F6862B88A54E}" presName="vSp1" presStyleCnt="0"/>
      <dgm:spPr/>
    </dgm:pt>
    <dgm:pt modelId="{7B6B4040-BDB3-44E7-A68D-645503B58266}" type="pres">
      <dgm:prSet presAssocID="{DBA92573-9826-4EB7-B7C1-F6862B88A54E}" presName="simulatedConn" presStyleLbl="solidFgAcc1" presStyleIdx="1" presStyleCnt="2"/>
      <dgm:spPr/>
    </dgm:pt>
    <dgm:pt modelId="{F4EAF095-4C15-450E-A0E2-67CFD342AD21}" type="pres">
      <dgm:prSet presAssocID="{DBA92573-9826-4EB7-B7C1-F6862B88A54E}" presName="vSp2" presStyleCnt="0"/>
      <dgm:spPr/>
    </dgm:pt>
    <dgm:pt modelId="{0F720AAE-4850-40B1-8564-BA4CF02DF456}" type="pres">
      <dgm:prSet presAssocID="{DBA92573-9826-4EB7-B7C1-F6862B88A54E}" presName="sibTrans" presStyleCnt="0"/>
      <dgm:spPr/>
    </dgm:pt>
    <dgm:pt modelId="{ECF840A1-9FB7-4DFF-B4AC-0DFBA895AFE0}" type="pres">
      <dgm:prSet presAssocID="{9DCBB93C-81F3-4E26-A8BC-787181C554D1}" presName="compositeNode" presStyleCnt="0">
        <dgm:presLayoutVars>
          <dgm:bulletEnabled val="1"/>
        </dgm:presLayoutVars>
      </dgm:prSet>
      <dgm:spPr/>
    </dgm:pt>
    <dgm:pt modelId="{C6935A4D-3788-4E69-BFCA-0BC2155EC029}" type="pres">
      <dgm:prSet presAssocID="{9DCBB93C-81F3-4E26-A8BC-787181C554D1}" presName="bgRect" presStyleLbl="node1" presStyleIdx="2" presStyleCnt="3"/>
      <dgm:spPr/>
    </dgm:pt>
    <dgm:pt modelId="{D44BAEBE-D1BE-405D-ACA6-E6CC8AD7909C}" type="pres">
      <dgm:prSet presAssocID="{9DCBB93C-81F3-4E26-A8BC-787181C554D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31BB48E-72A0-41A9-832E-667DA45AC3D0}" type="pres">
      <dgm:prSet presAssocID="{9DCBB93C-81F3-4E26-A8BC-787181C554D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76C3C06-0785-4242-BD70-B5759443E94B}" type="presOf" srcId="{9DCBB93C-81F3-4E26-A8BC-787181C554D1}" destId="{C6935A4D-3788-4E69-BFCA-0BC2155EC029}" srcOrd="0" destOrd="0" presId="urn:microsoft.com/office/officeart/2005/8/layout/hProcess7"/>
    <dgm:cxn modelId="{C4572615-697A-4621-92F5-F7CCD6796565}" srcId="{C4E7CF84-47CC-47EA-8FC0-061250959215}" destId="{9DCBB93C-81F3-4E26-A8BC-787181C554D1}" srcOrd="2" destOrd="0" parTransId="{EC463422-2737-4795-81D5-44BE0924E92F}" sibTransId="{92A8F48A-B73F-40D0-A0D8-DECA317A39F2}"/>
    <dgm:cxn modelId="{CBFA3521-865C-4B8A-97C9-7F464BE60301}" type="presOf" srcId="{2CF3F0EB-9183-41A9-882E-CECEB032DDFB}" destId="{1EFF1D65-C3D9-4D0C-B39D-E831B852A12F}" srcOrd="0" destOrd="0" presId="urn:microsoft.com/office/officeart/2005/8/layout/hProcess7"/>
    <dgm:cxn modelId="{DCF8AA26-B737-40F2-8242-266D6250D322}" srcId="{C4E7CF84-47CC-47EA-8FC0-061250959215}" destId="{4985C56C-7A71-4796-A397-566D4710275D}" srcOrd="1" destOrd="0" parTransId="{E76A13CD-CB4A-4429-802E-EAAD3D29D873}" sibTransId="{DBA92573-9826-4EB7-B7C1-F6862B88A54E}"/>
    <dgm:cxn modelId="{1DA27238-10BF-4794-86BD-CF9590220275}" type="presOf" srcId="{848A965B-2E20-440E-BBFE-40F29C87F87B}" destId="{331BB48E-72A0-41A9-832E-667DA45AC3D0}" srcOrd="0" destOrd="0" presId="urn:microsoft.com/office/officeart/2005/8/layout/hProcess7"/>
    <dgm:cxn modelId="{6080B53C-8A80-47BB-AB86-AB2D005993AE}" srcId="{9DCBB93C-81F3-4E26-A8BC-787181C554D1}" destId="{848A965B-2E20-440E-BBFE-40F29C87F87B}" srcOrd="0" destOrd="0" parTransId="{14709FB6-4EC2-40CF-84D7-67253BF87FF7}" sibTransId="{A21FCDC3-89F1-495D-88A0-C454F4A8910D}"/>
    <dgm:cxn modelId="{46E46F70-C030-4BBC-A9F8-9FE027FCB908}" srcId="{4985C56C-7A71-4796-A397-566D4710275D}" destId="{2CF3F0EB-9183-41A9-882E-CECEB032DDFB}" srcOrd="0" destOrd="0" parTransId="{A5C8E491-9B2B-4444-85C3-0CBA7E04A94C}" sibTransId="{850ED3DA-9907-4278-90E2-0CA981BB8BD0}"/>
    <dgm:cxn modelId="{63A1E286-A5EC-425C-9566-28EB86BB208B}" type="presOf" srcId="{3F5D6C75-ACC1-4734-A250-8B11708EF59C}" destId="{E1D7F3A2-22F8-45B2-9F03-A79D12CDA28D}" srcOrd="0" destOrd="0" presId="urn:microsoft.com/office/officeart/2005/8/layout/hProcess7"/>
    <dgm:cxn modelId="{A2F20C9D-E354-4DC7-BF83-642A9B2266D5}" type="presOf" srcId="{AEAD0B04-2BC2-469A-82A2-67B2C734A161}" destId="{3511D5EC-10A7-470D-B7A9-6DD3C03EA201}" srcOrd="1" destOrd="0" presId="urn:microsoft.com/office/officeart/2005/8/layout/hProcess7"/>
    <dgm:cxn modelId="{131F90BF-FB65-4B27-B1A2-0D8A3FCA7BDC}" srcId="{C4E7CF84-47CC-47EA-8FC0-061250959215}" destId="{AEAD0B04-2BC2-469A-82A2-67B2C734A161}" srcOrd="0" destOrd="0" parTransId="{7A833473-2859-43DF-B30C-13F5E0962AEB}" sibTransId="{965EAD11-4839-432E-A2D6-751128CC0836}"/>
    <dgm:cxn modelId="{E6847DC3-2E65-4707-94C9-B2732F959747}" type="presOf" srcId="{4985C56C-7A71-4796-A397-566D4710275D}" destId="{D74F40BD-E57D-499E-A849-AC8161C3FA47}" srcOrd="1" destOrd="0" presId="urn:microsoft.com/office/officeart/2005/8/layout/hProcess7"/>
    <dgm:cxn modelId="{B7B85CC9-D2AE-4861-9E03-1FBDD9B220F1}" type="presOf" srcId="{4985C56C-7A71-4796-A397-566D4710275D}" destId="{3ADA9187-E70A-4C93-A91C-CB8BF36639C9}" srcOrd="0" destOrd="0" presId="urn:microsoft.com/office/officeart/2005/8/layout/hProcess7"/>
    <dgm:cxn modelId="{859A40CC-4B75-46C8-8D82-5B48FAA290E0}" type="presOf" srcId="{AEAD0B04-2BC2-469A-82A2-67B2C734A161}" destId="{F9F76A0B-FEBD-45A7-B575-F377FD89EABD}" srcOrd="0" destOrd="0" presId="urn:microsoft.com/office/officeart/2005/8/layout/hProcess7"/>
    <dgm:cxn modelId="{824C32DF-DCAC-4197-B14A-F80A9054242D}" srcId="{AEAD0B04-2BC2-469A-82A2-67B2C734A161}" destId="{3F5D6C75-ACC1-4734-A250-8B11708EF59C}" srcOrd="0" destOrd="0" parTransId="{772108FA-6AF5-4812-84E9-F14B7C7FE019}" sibTransId="{082F32F8-8502-4863-B117-8F393692311B}"/>
    <dgm:cxn modelId="{D7D211E8-8EBE-44D6-B775-75F128CF507B}" type="presOf" srcId="{C4E7CF84-47CC-47EA-8FC0-061250959215}" destId="{8948A3E2-DF12-4FC9-A096-C94871710B63}" srcOrd="0" destOrd="0" presId="urn:microsoft.com/office/officeart/2005/8/layout/hProcess7"/>
    <dgm:cxn modelId="{8D2D73F5-B504-41A8-85F7-CB4459ADFAB0}" type="presOf" srcId="{9DCBB93C-81F3-4E26-A8BC-787181C554D1}" destId="{D44BAEBE-D1BE-405D-ACA6-E6CC8AD7909C}" srcOrd="1" destOrd="0" presId="urn:microsoft.com/office/officeart/2005/8/layout/hProcess7"/>
    <dgm:cxn modelId="{7605098F-2B2D-4CE5-AF5E-511021CD8C9A}" type="presParOf" srcId="{8948A3E2-DF12-4FC9-A096-C94871710B63}" destId="{5CBA70E7-3FFC-4F2A-9F8F-1D04A3C831F0}" srcOrd="0" destOrd="0" presId="urn:microsoft.com/office/officeart/2005/8/layout/hProcess7"/>
    <dgm:cxn modelId="{11C51DD8-1FDA-4D51-8AD3-570A8D797A44}" type="presParOf" srcId="{5CBA70E7-3FFC-4F2A-9F8F-1D04A3C831F0}" destId="{F9F76A0B-FEBD-45A7-B575-F377FD89EABD}" srcOrd="0" destOrd="0" presId="urn:microsoft.com/office/officeart/2005/8/layout/hProcess7"/>
    <dgm:cxn modelId="{E1EB0632-FCF5-4334-928E-0BDA522F2C2C}" type="presParOf" srcId="{5CBA70E7-3FFC-4F2A-9F8F-1D04A3C831F0}" destId="{3511D5EC-10A7-470D-B7A9-6DD3C03EA201}" srcOrd="1" destOrd="0" presId="urn:microsoft.com/office/officeart/2005/8/layout/hProcess7"/>
    <dgm:cxn modelId="{C7653344-6884-415A-B001-A3AA699A1315}" type="presParOf" srcId="{5CBA70E7-3FFC-4F2A-9F8F-1D04A3C831F0}" destId="{E1D7F3A2-22F8-45B2-9F03-A79D12CDA28D}" srcOrd="2" destOrd="0" presId="urn:microsoft.com/office/officeart/2005/8/layout/hProcess7"/>
    <dgm:cxn modelId="{8DB66949-DD96-4150-81F6-BE9E79956A2E}" type="presParOf" srcId="{8948A3E2-DF12-4FC9-A096-C94871710B63}" destId="{DB4940BB-6362-41D4-8220-BE5CE3C4B665}" srcOrd="1" destOrd="0" presId="urn:microsoft.com/office/officeart/2005/8/layout/hProcess7"/>
    <dgm:cxn modelId="{BB926761-E4E9-43A1-9031-8AE242F72E6C}" type="presParOf" srcId="{8948A3E2-DF12-4FC9-A096-C94871710B63}" destId="{DAC500AA-B545-4D88-9767-55307F4CCB9C}" srcOrd="2" destOrd="0" presId="urn:microsoft.com/office/officeart/2005/8/layout/hProcess7"/>
    <dgm:cxn modelId="{87CEB60B-BB24-4674-A01A-A9481DE59340}" type="presParOf" srcId="{DAC500AA-B545-4D88-9767-55307F4CCB9C}" destId="{0CA8B371-A929-4A6A-9CC4-E3B6D2DD9CF8}" srcOrd="0" destOrd="0" presId="urn:microsoft.com/office/officeart/2005/8/layout/hProcess7"/>
    <dgm:cxn modelId="{321D0908-10AF-4AB2-8B7D-BED253C137C4}" type="presParOf" srcId="{DAC500AA-B545-4D88-9767-55307F4CCB9C}" destId="{F6419D9F-0354-48CD-B62F-EABD6828D532}" srcOrd="1" destOrd="0" presId="urn:microsoft.com/office/officeart/2005/8/layout/hProcess7"/>
    <dgm:cxn modelId="{AD5D12FB-1134-417E-94F3-6F5F8649FEA4}" type="presParOf" srcId="{DAC500AA-B545-4D88-9767-55307F4CCB9C}" destId="{22985348-27B6-49B5-A1B9-34A38C8F0C7B}" srcOrd="2" destOrd="0" presId="urn:microsoft.com/office/officeart/2005/8/layout/hProcess7"/>
    <dgm:cxn modelId="{C75EBFF7-1684-497E-BDE5-E20988C974DE}" type="presParOf" srcId="{8948A3E2-DF12-4FC9-A096-C94871710B63}" destId="{FE6D1712-ED23-490A-9E44-B892214A4409}" srcOrd="3" destOrd="0" presId="urn:microsoft.com/office/officeart/2005/8/layout/hProcess7"/>
    <dgm:cxn modelId="{15537560-B460-490B-BE05-6F5A90EAE0B8}" type="presParOf" srcId="{8948A3E2-DF12-4FC9-A096-C94871710B63}" destId="{3E4626B1-C605-4E25-82A9-D9B3476201D2}" srcOrd="4" destOrd="0" presId="urn:microsoft.com/office/officeart/2005/8/layout/hProcess7"/>
    <dgm:cxn modelId="{401F40F9-4AFA-4393-9F3C-F5C2E5E24394}" type="presParOf" srcId="{3E4626B1-C605-4E25-82A9-D9B3476201D2}" destId="{3ADA9187-E70A-4C93-A91C-CB8BF36639C9}" srcOrd="0" destOrd="0" presId="urn:microsoft.com/office/officeart/2005/8/layout/hProcess7"/>
    <dgm:cxn modelId="{9A0A14D2-A9A7-47E0-929C-5307B3A48EAE}" type="presParOf" srcId="{3E4626B1-C605-4E25-82A9-D9B3476201D2}" destId="{D74F40BD-E57D-499E-A849-AC8161C3FA47}" srcOrd="1" destOrd="0" presId="urn:microsoft.com/office/officeart/2005/8/layout/hProcess7"/>
    <dgm:cxn modelId="{640EE92C-3C82-45E8-90DB-6A4A03D2A8FB}" type="presParOf" srcId="{3E4626B1-C605-4E25-82A9-D9B3476201D2}" destId="{1EFF1D65-C3D9-4D0C-B39D-E831B852A12F}" srcOrd="2" destOrd="0" presId="urn:microsoft.com/office/officeart/2005/8/layout/hProcess7"/>
    <dgm:cxn modelId="{E7AC27B5-D739-44A8-8D89-75FB217B2C97}" type="presParOf" srcId="{8948A3E2-DF12-4FC9-A096-C94871710B63}" destId="{0AA69F2D-C87B-4BE5-8A93-C4896774449E}" srcOrd="5" destOrd="0" presId="urn:microsoft.com/office/officeart/2005/8/layout/hProcess7"/>
    <dgm:cxn modelId="{CCAB99EA-1112-4DC9-8A6F-C62610769075}" type="presParOf" srcId="{8948A3E2-DF12-4FC9-A096-C94871710B63}" destId="{F4FD9E7D-9118-4B6D-A015-252961E75FB4}" srcOrd="6" destOrd="0" presId="urn:microsoft.com/office/officeart/2005/8/layout/hProcess7"/>
    <dgm:cxn modelId="{2C38F603-CDC7-4043-802E-E2231AA13157}" type="presParOf" srcId="{F4FD9E7D-9118-4B6D-A015-252961E75FB4}" destId="{82FAAFC8-CBB8-447F-B243-3F5B0CC87566}" srcOrd="0" destOrd="0" presId="urn:microsoft.com/office/officeart/2005/8/layout/hProcess7"/>
    <dgm:cxn modelId="{21EE9993-9D03-4837-BF92-8F6078B4ACA4}" type="presParOf" srcId="{F4FD9E7D-9118-4B6D-A015-252961E75FB4}" destId="{7B6B4040-BDB3-44E7-A68D-645503B58266}" srcOrd="1" destOrd="0" presId="urn:microsoft.com/office/officeart/2005/8/layout/hProcess7"/>
    <dgm:cxn modelId="{30441BDD-50FA-420B-9F37-5A7AD2E11E50}" type="presParOf" srcId="{F4FD9E7D-9118-4B6D-A015-252961E75FB4}" destId="{F4EAF095-4C15-450E-A0E2-67CFD342AD21}" srcOrd="2" destOrd="0" presId="urn:microsoft.com/office/officeart/2005/8/layout/hProcess7"/>
    <dgm:cxn modelId="{AFBB434E-D5B6-4323-A688-EC9CA15FFCC2}" type="presParOf" srcId="{8948A3E2-DF12-4FC9-A096-C94871710B63}" destId="{0F720AAE-4850-40B1-8564-BA4CF02DF456}" srcOrd="7" destOrd="0" presId="urn:microsoft.com/office/officeart/2005/8/layout/hProcess7"/>
    <dgm:cxn modelId="{0B57DE04-580A-4362-B83D-7EEC40050355}" type="presParOf" srcId="{8948A3E2-DF12-4FC9-A096-C94871710B63}" destId="{ECF840A1-9FB7-4DFF-B4AC-0DFBA895AFE0}" srcOrd="8" destOrd="0" presId="urn:microsoft.com/office/officeart/2005/8/layout/hProcess7"/>
    <dgm:cxn modelId="{344AB227-A725-4A8D-9470-AC85349127BF}" type="presParOf" srcId="{ECF840A1-9FB7-4DFF-B4AC-0DFBA895AFE0}" destId="{C6935A4D-3788-4E69-BFCA-0BC2155EC029}" srcOrd="0" destOrd="0" presId="urn:microsoft.com/office/officeart/2005/8/layout/hProcess7"/>
    <dgm:cxn modelId="{3BF2AB21-35D1-40A7-9C6C-A10DB51B282E}" type="presParOf" srcId="{ECF840A1-9FB7-4DFF-B4AC-0DFBA895AFE0}" destId="{D44BAEBE-D1BE-405D-ACA6-E6CC8AD7909C}" srcOrd="1" destOrd="0" presId="urn:microsoft.com/office/officeart/2005/8/layout/hProcess7"/>
    <dgm:cxn modelId="{A9F20E58-135E-4F99-92BC-9B81E0EA91BD}" type="presParOf" srcId="{ECF840A1-9FB7-4DFF-B4AC-0DFBA895AFE0}" destId="{331BB48E-72A0-41A9-832E-667DA45AC3D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7F41F-B0FB-48DC-A59C-C6375B884F5A}">
      <dsp:nvSpPr>
        <dsp:cNvPr id="0" name=""/>
        <dsp:cNvSpPr/>
      </dsp:nvSpPr>
      <dsp:spPr>
        <a:xfrm rot="5400000">
          <a:off x="-211782" y="216365"/>
          <a:ext cx="1411884" cy="988319"/>
        </a:xfrm>
        <a:prstGeom prst="chevron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Groupements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(325)</a:t>
          </a:r>
        </a:p>
      </dsp:txBody>
      <dsp:txXfrm rot="-5400000">
        <a:off x="1" y="498743"/>
        <a:ext cx="988319" cy="423565"/>
      </dsp:txXfrm>
    </dsp:sp>
    <dsp:sp modelId="{54FAF5D1-5C0D-4F9B-8A40-916D0D07D1C9}">
      <dsp:nvSpPr>
        <dsp:cNvPr id="0" name=""/>
        <dsp:cNvSpPr/>
      </dsp:nvSpPr>
      <dsp:spPr>
        <a:xfrm rot="5400000">
          <a:off x="3513282" y="-2520380"/>
          <a:ext cx="917724" cy="596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5 groupements (Secteurs)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Poules de 8 en 2 phases (7 journées Aller)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Poules A et B éligibles aux poules IG</a:t>
          </a:r>
        </a:p>
      </dsp:txBody>
      <dsp:txXfrm rot="-5400000">
        <a:off x="988319" y="49383"/>
        <a:ext cx="5922851" cy="828124"/>
      </dsp:txXfrm>
    </dsp:sp>
    <dsp:sp modelId="{6CFA5F55-448B-4784-8F1E-A3A6E8D444FB}">
      <dsp:nvSpPr>
        <dsp:cNvPr id="0" name=""/>
        <dsp:cNvSpPr/>
      </dsp:nvSpPr>
      <dsp:spPr>
        <a:xfrm rot="5400000">
          <a:off x="-211782" y="1459280"/>
          <a:ext cx="1411884" cy="988319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Inter Groupement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(24)</a:t>
          </a:r>
        </a:p>
      </dsp:txBody>
      <dsp:txXfrm rot="-5400000">
        <a:off x="1" y="1741658"/>
        <a:ext cx="988319" cy="423565"/>
      </dsp:txXfrm>
    </dsp:sp>
    <dsp:sp modelId="{56A1CD59-1C34-420E-83E9-0317CACDFB63}">
      <dsp:nvSpPr>
        <dsp:cNvPr id="0" name=""/>
        <dsp:cNvSpPr/>
      </dsp:nvSpPr>
      <dsp:spPr>
        <a:xfrm rot="5400000">
          <a:off x="3513282" y="-1277465"/>
          <a:ext cx="917724" cy="596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Phase 2 = 3 poules de 8 (7 journées Aller)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24 équipes issues de nos 5 groupements</a:t>
          </a:r>
        </a:p>
      </dsp:txBody>
      <dsp:txXfrm rot="-5400000">
        <a:off x="988319" y="1292298"/>
        <a:ext cx="5922851" cy="828124"/>
      </dsp:txXfrm>
    </dsp:sp>
    <dsp:sp modelId="{BC90D0DC-66A6-4EDE-8CB0-73DDDB0E6B0F}">
      <dsp:nvSpPr>
        <dsp:cNvPr id="0" name=""/>
        <dsp:cNvSpPr/>
      </dsp:nvSpPr>
      <dsp:spPr>
        <a:xfrm rot="5400000">
          <a:off x="-496376" y="2986788"/>
          <a:ext cx="1981071" cy="98831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Label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(50)</a:t>
          </a:r>
        </a:p>
      </dsp:txBody>
      <dsp:txXfrm rot="-5400000">
        <a:off x="-1" y="2984573"/>
        <a:ext cx="988319" cy="992752"/>
      </dsp:txXfrm>
    </dsp:sp>
    <dsp:sp modelId="{93D356B8-C596-45F2-834E-1B3B8BD9A94C}">
      <dsp:nvSpPr>
        <dsp:cNvPr id="0" name=""/>
        <dsp:cNvSpPr/>
      </dsp:nvSpPr>
      <dsp:spPr>
        <a:xfrm rot="5400000">
          <a:off x="3236648" y="250042"/>
          <a:ext cx="1470993" cy="596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Poules Label U13 (35 équipes) – 5 poules de 7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500" kern="1200" dirty="0"/>
            <a:t> 14 équipes en Critérium en Phase 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Poules Label U12 (16 équipes) – 2 poules de 8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Poules de 8 – 2 phases (7 journées aller)</a:t>
          </a:r>
        </a:p>
      </dsp:txBody>
      <dsp:txXfrm rot="-5400000">
        <a:off x="988319" y="2570179"/>
        <a:ext cx="5895843" cy="1327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FC1BF-FD8A-4283-A812-40AB907827B1}">
      <dsp:nvSpPr>
        <dsp:cNvPr id="0" name=""/>
        <dsp:cNvSpPr/>
      </dsp:nvSpPr>
      <dsp:spPr>
        <a:xfrm rot="5400000">
          <a:off x="2826211" y="108666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3 tours éliminatoires</a:t>
          </a:r>
        </a:p>
      </dsp:txBody>
      <dsp:txXfrm rot="-5400000">
        <a:off x="3157113" y="258520"/>
        <a:ext cx="987963" cy="1135589"/>
      </dsp:txXfrm>
    </dsp:sp>
    <dsp:sp modelId="{69FD0ED2-A399-401D-97F8-59BB93388F11}">
      <dsp:nvSpPr>
        <dsp:cNvPr id="0" name=""/>
        <dsp:cNvSpPr/>
      </dsp:nvSpPr>
      <dsp:spPr>
        <a:xfrm>
          <a:off x="4412298" y="331385"/>
          <a:ext cx="1841140" cy="98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29015-A277-4880-BA85-FAD77A61AF53}">
      <dsp:nvSpPr>
        <dsp:cNvPr id="0" name=""/>
        <dsp:cNvSpPr/>
      </dsp:nvSpPr>
      <dsp:spPr>
        <a:xfrm rot="5400000">
          <a:off x="1276089" y="108666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Coupe Futsal</a:t>
          </a:r>
        </a:p>
      </dsp:txBody>
      <dsp:txXfrm rot="-5400000">
        <a:off x="1606991" y="258520"/>
        <a:ext cx="987963" cy="1135589"/>
      </dsp:txXfrm>
    </dsp:sp>
    <dsp:sp modelId="{ACC331E6-35A4-4339-B2E3-E93801315EA1}">
      <dsp:nvSpPr>
        <dsp:cNvPr id="0" name=""/>
        <dsp:cNvSpPr/>
      </dsp:nvSpPr>
      <dsp:spPr>
        <a:xfrm rot="5400000">
          <a:off x="2048181" y="1508989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Coupe U13</a:t>
          </a:r>
        </a:p>
      </dsp:txBody>
      <dsp:txXfrm rot="-5400000">
        <a:off x="2379083" y="1658843"/>
        <a:ext cx="987963" cy="1135589"/>
      </dsp:txXfrm>
    </dsp:sp>
    <dsp:sp modelId="{4D3A211F-E3B3-404E-8D67-47B637E2C3AC}">
      <dsp:nvSpPr>
        <dsp:cNvPr id="0" name=""/>
        <dsp:cNvSpPr/>
      </dsp:nvSpPr>
      <dsp:spPr>
        <a:xfrm>
          <a:off x="314275" y="1731708"/>
          <a:ext cx="1781748" cy="98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2D05E-4FD6-494F-B31F-2F4CBAE9C628}">
      <dsp:nvSpPr>
        <dsp:cNvPr id="0" name=""/>
        <dsp:cNvSpPr/>
      </dsp:nvSpPr>
      <dsp:spPr>
        <a:xfrm rot="5400000">
          <a:off x="3598302" y="1508989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Festival Pitch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Groupements</a:t>
          </a:r>
        </a:p>
      </dsp:txBody>
      <dsp:txXfrm rot="-5400000">
        <a:off x="3929204" y="1658843"/>
        <a:ext cx="987963" cy="1135589"/>
      </dsp:txXfrm>
    </dsp:sp>
    <dsp:sp modelId="{5FA0C980-1ACD-4971-B795-DFDAC1AAFC68}">
      <dsp:nvSpPr>
        <dsp:cNvPr id="0" name=""/>
        <dsp:cNvSpPr/>
      </dsp:nvSpPr>
      <dsp:spPr>
        <a:xfrm rot="5400000">
          <a:off x="2826211" y="2909312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Foot à 8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Foot à 11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Futsal</a:t>
          </a:r>
        </a:p>
      </dsp:txBody>
      <dsp:txXfrm rot="-5400000">
        <a:off x="3157113" y="3059166"/>
        <a:ext cx="987963" cy="1135589"/>
      </dsp:txXfrm>
    </dsp:sp>
    <dsp:sp modelId="{CFB4E55F-529B-4109-8E95-C0EDF48EE631}">
      <dsp:nvSpPr>
        <dsp:cNvPr id="0" name=""/>
        <dsp:cNvSpPr/>
      </dsp:nvSpPr>
      <dsp:spPr>
        <a:xfrm>
          <a:off x="4412298" y="3132030"/>
          <a:ext cx="1841140" cy="98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C34C8-7564-46BD-B269-6F024E903032}">
      <dsp:nvSpPr>
        <dsp:cNvPr id="0" name=""/>
        <dsp:cNvSpPr/>
      </dsp:nvSpPr>
      <dsp:spPr>
        <a:xfrm rot="5400000">
          <a:off x="1276089" y="2909312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Tournois</a:t>
          </a:r>
          <a:endParaRPr lang="fr-FR" sz="2200" kern="1200" dirty="0"/>
        </a:p>
      </dsp:txBody>
      <dsp:txXfrm rot="-5400000">
        <a:off x="1606991" y="3059166"/>
        <a:ext cx="987963" cy="1135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9F93-3173-494B-B499-FCB46F3FF9B0}">
      <dsp:nvSpPr>
        <dsp:cNvPr id="0" name=""/>
        <dsp:cNvSpPr/>
      </dsp:nvSpPr>
      <dsp:spPr>
        <a:xfrm>
          <a:off x="2424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Janvier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FFF Equipe" panose="02000503000000020004" pitchFamily="50" charset="0"/>
            </a:rPr>
            <a:t>Table Ronde avec les clubs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420393" y="2551907"/>
        <a:ext cx="1253907" cy="835937"/>
      </dsp:txXfrm>
    </dsp:sp>
    <dsp:sp modelId="{81ED724B-2DC5-43DA-AF32-953C98FF3939}">
      <dsp:nvSpPr>
        <dsp:cNvPr id="0" name=""/>
        <dsp:cNvSpPr/>
      </dsp:nvSpPr>
      <dsp:spPr>
        <a:xfrm>
          <a:off x="1883285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002060"/>
              </a:solidFill>
              <a:latin typeface="FFF Equipe" panose="02000503000000020004" pitchFamily="50" charset="0"/>
            </a:rPr>
            <a:t>Fév</a:t>
          </a: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-Mars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FFF Equipe" panose="02000503000000020004" pitchFamily="50" charset="0"/>
            </a:rPr>
            <a:t>Groupe de travail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2301254" y="2551907"/>
        <a:ext cx="1253907" cy="835937"/>
      </dsp:txXfrm>
    </dsp:sp>
    <dsp:sp modelId="{EB9E1FA9-8418-484B-966A-2FC591C3E2DA}">
      <dsp:nvSpPr>
        <dsp:cNvPr id="0" name=""/>
        <dsp:cNvSpPr/>
      </dsp:nvSpPr>
      <dsp:spPr>
        <a:xfrm>
          <a:off x="3764145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Avril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FFF Equipe" panose="02000503000000020004" pitchFamily="50" charset="0"/>
            </a:rPr>
            <a:t>Validation CD du district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4182114" y="2551907"/>
        <a:ext cx="1253907" cy="835937"/>
      </dsp:txXfrm>
    </dsp:sp>
    <dsp:sp modelId="{28799024-0077-44D5-9570-67B8365767D9}">
      <dsp:nvSpPr>
        <dsp:cNvPr id="0" name=""/>
        <dsp:cNvSpPr/>
      </dsp:nvSpPr>
      <dsp:spPr>
        <a:xfrm>
          <a:off x="5645005" y="2551907"/>
          <a:ext cx="2681249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Mai-Juin   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  <a:latin typeface="FFF Equipe" panose="02000503000000020004" pitchFamily="50" charset="0"/>
            </a:rPr>
            <a:t>Communication de la réforme aux clubs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chemeClr val="bg1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6062974" y="2551907"/>
        <a:ext cx="1845312" cy="835937"/>
      </dsp:txXfrm>
    </dsp:sp>
    <dsp:sp modelId="{3D87D125-5212-4699-B5FA-FA8B486E3353}">
      <dsp:nvSpPr>
        <dsp:cNvPr id="0" name=""/>
        <dsp:cNvSpPr/>
      </dsp:nvSpPr>
      <dsp:spPr>
        <a:xfrm>
          <a:off x="8117270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Juillet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bg1"/>
              </a:solidFill>
              <a:latin typeface="FFF Equipe" panose="02000503000000020004" pitchFamily="50" charset="0"/>
            </a:rPr>
            <a:t>Engagements des clubs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bg1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bg1"/>
            </a:solidFill>
            <a:latin typeface="FFF Equipe" panose="02000503000000020004" pitchFamily="50" charset="0"/>
          </a:endParaRPr>
        </a:p>
      </dsp:txBody>
      <dsp:txXfrm>
        <a:off x="8535239" y="2551907"/>
        <a:ext cx="1253907" cy="835937"/>
      </dsp:txXfrm>
    </dsp:sp>
    <dsp:sp modelId="{7E02CFCF-B9A0-4298-B5EA-B1DE54B0802B}">
      <dsp:nvSpPr>
        <dsp:cNvPr id="0" name=""/>
        <dsp:cNvSpPr/>
      </dsp:nvSpPr>
      <dsp:spPr>
        <a:xfrm>
          <a:off x="9998130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FFF Equipe" panose="02000503000000020004" pitchFamily="50" charset="0"/>
            </a:rPr>
            <a:t>Sept 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bg1"/>
              </a:solidFill>
              <a:latin typeface="FFF Equipe" panose="02000503000000020004" pitchFamily="50" charset="0"/>
            </a:rPr>
            <a:t>Début de saison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bg1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>
            <a:solidFill>
              <a:schemeClr val="bg1"/>
            </a:solidFill>
            <a:latin typeface="FFF Equipe" panose="02000503000000020004" pitchFamily="50" charset="0"/>
          </a:endParaRPr>
        </a:p>
      </dsp:txBody>
      <dsp:txXfrm>
        <a:off x="10416099" y="2551907"/>
        <a:ext cx="1253907" cy="835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9CF7-9ACC-47E1-9659-98E42B3D1AAF}">
      <dsp:nvSpPr>
        <dsp:cNvPr id="0" name=""/>
        <dsp:cNvSpPr/>
      </dsp:nvSpPr>
      <dsp:spPr>
        <a:xfrm>
          <a:off x="0" y="0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900" kern="1200" dirty="0">
              <a:latin typeface="FFF Equipe" panose="02000503000000020004" pitchFamily="50" charset="0"/>
            </a:rPr>
            <a:t>1 - Organisation de la Pratique</a:t>
          </a:r>
          <a:endParaRPr lang="fr-FR" sz="2900" kern="1200" dirty="0"/>
        </a:p>
      </dsp:txBody>
      <dsp:txXfrm>
        <a:off x="31047" y="31047"/>
        <a:ext cx="5731343" cy="997939"/>
      </dsp:txXfrm>
    </dsp:sp>
    <dsp:sp modelId="{561E198D-EB68-460A-A8FF-D22A65D962F6}">
      <dsp:nvSpPr>
        <dsp:cNvPr id="0" name=""/>
        <dsp:cNvSpPr/>
      </dsp:nvSpPr>
      <dsp:spPr>
        <a:xfrm>
          <a:off x="583299" y="1252767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atin typeface="FFF Equipe" panose="02000503000000020004" pitchFamily="50" charset="0"/>
            </a:rPr>
            <a:t>2 - Critères d’accès</a:t>
          </a:r>
        </a:p>
      </dsp:txBody>
      <dsp:txXfrm>
        <a:off x="614346" y="1283814"/>
        <a:ext cx="5630359" cy="997939"/>
      </dsp:txXfrm>
    </dsp:sp>
    <dsp:sp modelId="{76FD6D37-ACB3-49E1-BCCD-6FA91375AC04}">
      <dsp:nvSpPr>
        <dsp:cNvPr id="0" name=""/>
        <dsp:cNvSpPr/>
      </dsp:nvSpPr>
      <dsp:spPr>
        <a:xfrm>
          <a:off x="1157893" y="2505534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atin typeface="FFF Equipe" panose="02000503000000020004" pitchFamily="50" charset="0"/>
            </a:rPr>
            <a:t>3 – Format de la pratique</a:t>
          </a:r>
        </a:p>
      </dsp:txBody>
      <dsp:txXfrm>
        <a:off x="1188940" y="2536581"/>
        <a:ext cx="5639065" cy="997939"/>
      </dsp:txXfrm>
    </dsp:sp>
    <dsp:sp modelId="{7BC3A140-0023-45FC-B201-B9C1D417EA29}">
      <dsp:nvSpPr>
        <dsp:cNvPr id="0" name=""/>
        <dsp:cNvSpPr/>
      </dsp:nvSpPr>
      <dsp:spPr>
        <a:xfrm>
          <a:off x="1741193" y="3758302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>
              <a:latin typeface="FFF Equipe" panose="02000503000000020004" pitchFamily="50" charset="0"/>
            </a:rPr>
            <a:t>4 - Calendrier saison 25/26</a:t>
          </a:r>
        </a:p>
      </dsp:txBody>
      <dsp:txXfrm>
        <a:off x="1772240" y="3789349"/>
        <a:ext cx="5630359" cy="997939"/>
      </dsp:txXfrm>
    </dsp:sp>
    <dsp:sp modelId="{5FCEF2B2-5190-433C-88E5-62F8EC7F48BE}">
      <dsp:nvSpPr>
        <dsp:cNvPr id="0" name=""/>
        <dsp:cNvSpPr/>
      </dsp:nvSpPr>
      <dsp:spPr>
        <a:xfrm>
          <a:off x="6275753" y="811889"/>
          <a:ext cx="689022" cy="689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6430783" y="811889"/>
        <a:ext cx="378962" cy="518489"/>
      </dsp:txXfrm>
    </dsp:sp>
    <dsp:sp modelId="{33025CBC-DB6C-44F3-A65E-EAD3AAF3AC7F}">
      <dsp:nvSpPr>
        <dsp:cNvPr id="0" name=""/>
        <dsp:cNvSpPr/>
      </dsp:nvSpPr>
      <dsp:spPr>
        <a:xfrm>
          <a:off x="6859053" y="2064656"/>
          <a:ext cx="689022" cy="689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7014083" y="2064656"/>
        <a:ext cx="378962" cy="518489"/>
      </dsp:txXfrm>
    </dsp:sp>
    <dsp:sp modelId="{6DFBA203-C9CD-40B1-B1BC-C8997B68F546}">
      <dsp:nvSpPr>
        <dsp:cNvPr id="0" name=""/>
        <dsp:cNvSpPr/>
      </dsp:nvSpPr>
      <dsp:spPr>
        <a:xfrm>
          <a:off x="7433647" y="3317424"/>
          <a:ext cx="689022" cy="689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7588677" y="3317424"/>
        <a:ext cx="378962" cy="518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FAA80-80F8-420D-B749-64FC70E1AB26}">
      <dsp:nvSpPr>
        <dsp:cNvPr id="0" name=""/>
        <dsp:cNvSpPr/>
      </dsp:nvSpPr>
      <dsp:spPr>
        <a:xfrm rot="16200000">
          <a:off x="-2013169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Niveau d’Encadrement de l’éducateur</a:t>
          </a:r>
        </a:p>
      </dsp:txBody>
      <dsp:txXfrm>
        <a:off x="-2013169" y="2955160"/>
        <a:ext cx="4526192" cy="335969"/>
      </dsp:txXfrm>
    </dsp:sp>
    <dsp:sp modelId="{35ECE44C-5929-4E36-BF4C-0C7F6C954383}">
      <dsp:nvSpPr>
        <dsp:cNvPr id="0" name=""/>
        <dsp:cNvSpPr/>
      </dsp:nvSpPr>
      <dsp:spPr>
        <a:xfrm>
          <a:off x="417911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DES/BEF    20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BMF 	       12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DFREF/CJ    8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CFI               4</a:t>
          </a:r>
          <a:endParaRPr lang="fr-FR" sz="2400" kern="1200" dirty="0"/>
        </a:p>
      </dsp:txBody>
      <dsp:txXfrm>
        <a:off x="417911" y="860049"/>
        <a:ext cx="1673486" cy="4526192"/>
      </dsp:txXfrm>
    </dsp:sp>
    <dsp:sp modelId="{3251BA6E-E964-47F5-B704-F0A62991D881}">
      <dsp:nvSpPr>
        <dsp:cNvPr id="0" name=""/>
        <dsp:cNvSpPr/>
      </dsp:nvSpPr>
      <dsp:spPr>
        <a:xfrm>
          <a:off x="81941" y="416569"/>
          <a:ext cx="671939" cy="671939"/>
        </a:xfrm>
        <a:prstGeom prst="rect">
          <a:avLst/>
        </a:prstGeom>
        <a:blipFill>
          <a:blip xmlns:r="http://schemas.openxmlformats.org/officeDocument/2006/relationships" r:embed="rId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77B75-5973-4440-9783-5F8F2E464E20}">
      <dsp:nvSpPr>
        <dsp:cNvPr id="0" name=""/>
        <dsp:cNvSpPr/>
      </dsp:nvSpPr>
      <dsp:spPr>
        <a:xfrm rot="16200000">
          <a:off x="434632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Niveau de Structuration / Label</a:t>
          </a:r>
        </a:p>
      </dsp:txBody>
      <dsp:txXfrm>
        <a:off x="434632" y="2955160"/>
        <a:ext cx="4526192" cy="335969"/>
      </dsp:txXfrm>
    </dsp:sp>
    <dsp:sp modelId="{0DB5DC90-2C63-4F69-9AE2-B9044B14ACF0}">
      <dsp:nvSpPr>
        <dsp:cNvPr id="0" name=""/>
        <dsp:cNvSpPr/>
      </dsp:nvSpPr>
      <dsp:spPr>
        <a:xfrm>
          <a:off x="2865713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Elite           15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Excell.        12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Espoir          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Projet Club 5</a:t>
          </a:r>
        </a:p>
      </dsp:txBody>
      <dsp:txXfrm>
        <a:off x="2865713" y="860049"/>
        <a:ext cx="1673486" cy="4526192"/>
      </dsp:txXfrm>
    </dsp:sp>
    <dsp:sp modelId="{661648D1-441E-41ED-BF6F-343066008E03}">
      <dsp:nvSpPr>
        <dsp:cNvPr id="0" name=""/>
        <dsp:cNvSpPr/>
      </dsp:nvSpPr>
      <dsp:spPr>
        <a:xfrm>
          <a:off x="2529743" y="416569"/>
          <a:ext cx="671939" cy="671939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908" t="-11982" r="-17926" b="-1585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B659-EABE-416D-B693-EE2E51A0FFAB}">
      <dsp:nvSpPr>
        <dsp:cNvPr id="0" name=""/>
        <dsp:cNvSpPr/>
      </dsp:nvSpPr>
      <dsp:spPr>
        <a:xfrm rot="16200000">
          <a:off x="2882434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Niveau de Pratique</a:t>
          </a:r>
        </a:p>
      </dsp:txBody>
      <dsp:txXfrm>
        <a:off x="2882434" y="2955160"/>
        <a:ext cx="4526192" cy="335969"/>
      </dsp:txXfrm>
    </dsp:sp>
    <dsp:sp modelId="{F8CDB73A-43F7-45A0-BFBE-1E5F1DDC8656}">
      <dsp:nvSpPr>
        <dsp:cNvPr id="0" name=""/>
        <dsp:cNvSpPr/>
      </dsp:nvSpPr>
      <dsp:spPr>
        <a:xfrm>
          <a:off x="5313515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U17 Nat    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U16 R1      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U16 R2      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U15 R1A    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U15 R1B    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U15 R2      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U15 D1       1</a:t>
          </a:r>
          <a:endParaRPr lang="fr-FR" sz="2000" kern="1200" dirty="0"/>
        </a:p>
      </dsp:txBody>
      <dsp:txXfrm>
        <a:off x="5313515" y="860049"/>
        <a:ext cx="1673486" cy="4526192"/>
      </dsp:txXfrm>
    </dsp:sp>
    <dsp:sp modelId="{A182B3BB-A709-497B-9EFE-FD2167304EF9}">
      <dsp:nvSpPr>
        <dsp:cNvPr id="0" name=""/>
        <dsp:cNvSpPr/>
      </dsp:nvSpPr>
      <dsp:spPr>
        <a:xfrm>
          <a:off x="4977545" y="416569"/>
          <a:ext cx="671939" cy="671939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926" b="-10926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DB059-9049-480E-AA64-CC50B691BAD6}">
      <dsp:nvSpPr>
        <dsp:cNvPr id="0" name=""/>
        <dsp:cNvSpPr/>
      </dsp:nvSpPr>
      <dsp:spPr>
        <a:xfrm rot="16200000">
          <a:off x="5330236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Suivi PPF N-1</a:t>
          </a:r>
        </a:p>
      </dsp:txBody>
      <dsp:txXfrm>
        <a:off x="5330236" y="2955160"/>
        <a:ext cx="4526192" cy="335969"/>
      </dsp:txXfrm>
    </dsp:sp>
    <dsp:sp modelId="{9F6A75BB-8F2A-4610-BB98-8214A4796B01}">
      <dsp:nvSpPr>
        <dsp:cNvPr id="0" name=""/>
        <dsp:cNvSpPr/>
      </dsp:nvSpPr>
      <dsp:spPr>
        <a:xfrm>
          <a:off x="7761317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u="sng" kern="1200" dirty="0"/>
            <a:t>PPF U12</a:t>
          </a:r>
          <a:r>
            <a:rPr lang="fr-FR" sz="1800" kern="1200" dirty="0"/>
            <a:t> 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Inter Secteurs  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Select°    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u="sng" kern="1200" dirty="0"/>
            <a:t>PPF U13</a:t>
          </a:r>
          <a:r>
            <a:rPr lang="fr-FR" sz="1800" kern="1200" dirty="0"/>
            <a:t> 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IS              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Select°     3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Probat</a:t>
          </a:r>
          <a:r>
            <a:rPr lang="fr-FR" sz="1800" kern="1200" dirty="0"/>
            <a:t>.    3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Pôle Esp.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u="sng" kern="1200" dirty="0"/>
            <a:t>PPF U14</a:t>
          </a:r>
          <a:r>
            <a:rPr lang="fr-FR" sz="1800" kern="1200" dirty="0"/>
            <a:t> 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IS              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Select°     3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 err="1"/>
            <a:t>Rass</a:t>
          </a:r>
          <a:r>
            <a:rPr lang="fr-FR" sz="1800" kern="1200" dirty="0"/>
            <a:t>. Reg 5</a:t>
          </a:r>
          <a:endParaRPr lang="fr-FR" sz="2000" kern="1200" dirty="0"/>
        </a:p>
      </dsp:txBody>
      <dsp:txXfrm>
        <a:off x="7761317" y="860049"/>
        <a:ext cx="1673486" cy="4526192"/>
      </dsp:txXfrm>
    </dsp:sp>
    <dsp:sp modelId="{73E5DAF1-280A-4388-A90C-96242385C4CB}">
      <dsp:nvSpPr>
        <dsp:cNvPr id="0" name=""/>
        <dsp:cNvSpPr/>
      </dsp:nvSpPr>
      <dsp:spPr>
        <a:xfrm>
          <a:off x="7425348" y="416569"/>
          <a:ext cx="671939" cy="671939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4A30-A7B0-4073-99A5-F2F235A55583}">
      <dsp:nvSpPr>
        <dsp:cNvPr id="0" name=""/>
        <dsp:cNvSpPr/>
      </dsp:nvSpPr>
      <dsp:spPr>
        <a:xfrm rot="16200000">
          <a:off x="7582779" y="295860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Administratif et Disciplinaire</a:t>
          </a:r>
        </a:p>
      </dsp:txBody>
      <dsp:txXfrm>
        <a:off x="7582779" y="2958600"/>
        <a:ext cx="4526192" cy="335969"/>
      </dsp:txXfrm>
    </dsp:sp>
    <dsp:sp modelId="{D30E6011-FCC4-4605-9FB8-6E7826B7B3BE}">
      <dsp:nvSpPr>
        <dsp:cNvPr id="0" name=""/>
        <dsp:cNvSpPr/>
      </dsp:nvSpPr>
      <dsp:spPr>
        <a:xfrm>
          <a:off x="10058531" y="860049"/>
          <a:ext cx="1974664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96307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Note administrative   /5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Note disciplinaire      /5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Nb licences U13 /5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Ratio Nombre de mutations U13  /5</a:t>
          </a:r>
        </a:p>
      </dsp:txBody>
      <dsp:txXfrm>
        <a:off x="10058531" y="860049"/>
        <a:ext cx="1974664" cy="4526192"/>
      </dsp:txXfrm>
    </dsp:sp>
    <dsp:sp modelId="{D047F8AB-7CA5-494F-B25C-F678ECD96638}">
      <dsp:nvSpPr>
        <dsp:cNvPr id="0" name=""/>
        <dsp:cNvSpPr/>
      </dsp:nvSpPr>
      <dsp:spPr>
        <a:xfrm>
          <a:off x="9873150" y="416569"/>
          <a:ext cx="671939" cy="67193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7DD87-7D29-4510-8A5B-7BAB37DB8A21}">
      <dsp:nvSpPr>
        <dsp:cNvPr id="0" name=""/>
        <dsp:cNvSpPr/>
      </dsp:nvSpPr>
      <dsp:spPr>
        <a:xfrm>
          <a:off x="0" y="298032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95D62-C05F-4A04-BA3E-44DAC861DF5F}">
      <dsp:nvSpPr>
        <dsp:cNvPr id="0" name=""/>
        <dsp:cNvSpPr/>
      </dsp:nvSpPr>
      <dsp:spPr>
        <a:xfrm>
          <a:off x="303098" y="2832"/>
          <a:ext cx="56286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Formation Continue des éducateurs (2-3 dans la saison)</a:t>
          </a:r>
        </a:p>
      </dsp:txBody>
      <dsp:txXfrm>
        <a:off x="331919" y="31653"/>
        <a:ext cx="5571036" cy="532758"/>
      </dsp:txXfrm>
    </dsp:sp>
    <dsp:sp modelId="{A912FB74-3CD6-4455-BD69-3F5F0C6A89FB}">
      <dsp:nvSpPr>
        <dsp:cNvPr id="0" name=""/>
        <dsp:cNvSpPr/>
      </dsp:nvSpPr>
      <dsp:spPr>
        <a:xfrm>
          <a:off x="0" y="1205233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7DEF-6C9F-49F8-87E5-452432D97D87}">
      <dsp:nvSpPr>
        <dsp:cNvPr id="0" name=""/>
        <dsp:cNvSpPr/>
      </dsp:nvSpPr>
      <dsp:spPr>
        <a:xfrm>
          <a:off x="303098" y="910032"/>
          <a:ext cx="56286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Forte exigence sur l’état d’esprit et le respect de la pratique (Mutations, Arbitrage, Rotations, Arbitre Capacitaire…)</a:t>
          </a:r>
        </a:p>
      </dsp:txBody>
      <dsp:txXfrm>
        <a:off x="331919" y="938853"/>
        <a:ext cx="5571036" cy="532758"/>
      </dsp:txXfrm>
    </dsp:sp>
    <dsp:sp modelId="{E43D2AC1-CFF9-42CF-8AE8-0D3996D681E7}">
      <dsp:nvSpPr>
        <dsp:cNvPr id="0" name=""/>
        <dsp:cNvSpPr/>
      </dsp:nvSpPr>
      <dsp:spPr>
        <a:xfrm>
          <a:off x="0" y="2112433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CFFBC-82C4-4FDC-A049-630F17A0FDB1}">
      <dsp:nvSpPr>
        <dsp:cNvPr id="0" name=""/>
        <dsp:cNvSpPr/>
      </dsp:nvSpPr>
      <dsp:spPr>
        <a:xfrm>
          <a:off x="303098" y="1817233"/>
          <a:ext cx="56286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Tests de Jonglerie avant chaque rencontre</a:t>
          </a:r>
        </a:p>
      </dsp:txBody>
      <dsp:txXfrm>
        <a:off x="331919" y="1846054"/>
        <a:ext cx="5571036" cy="532758"/>
      </dsp:txXfrm>
    </dsp:sp>
    <dsp:sp modelId="{D1715C2B-71E8-4B47-AE64-C672BFF77C0B}">
      <dsp:nvSpPr>
        <dsp:cNvPr id="0" name=""/>
        <dsp:cNvSpPr/>
      </dsp:nvSpPr>
      <dsp:spPr>
        <a:xfrm>
          <a:off x="0" y="3019633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CB6E-8ACC-4CD6-9121-9BEA9262C72C}">
      <dsp:nvSpPr>
        <dsp:cNvPr id="0" name=""/>
        <dsp:cNvSpPr/>
      </dsp:nvSpPr>
      <dsp:spPr>
        <a:xfrm>
          <a:off x="303098" y="2724433"/>
          <a:ext cx="563041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Fiches de liaison en ligne après chaque match</a:t>
          </a:r>
        </a:p>
      </dsp:txBody>
      <dsp:txXfrm>
        <a:off x="331919" y="2753254"/>
        <a:ext cx="5572775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76A0B-FEBD-45A7-B575-F377FD89EABD}">
      <dsp:nvSpPr>
        <dsp:cNvPr id="0" name=""/>
        <dsp:cNvSpPr/>
      </dsp:nvSpPr>
      <dsp:spPr>
        <a:xfrm>
          <a:off x="7" y="0"/>
          <a:ext cx="2970771" cy="1636776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Elite</a:t>
          </a:r>
        </a:p>
      </dsp:txBody>
      <dsp:txXfrm rot="16200000">
        <a:off x="-373993" y="374001"/>
        <a:ext cx="1342156" cy="594154"/>
      </dsp:txXfrm>
    </dsp:sp>
    <dsp:sp modelId="{E1D7F3A2-22F8-45B2-9F03-A79D12CDA28D}">
      <dsp:nvSpPr>
        <dsp:cNvPr id="0" name=""/>
        <dsp:cNvSpPr/>
      </dsp:nvSpPr>
      <dsp:spPr>
        <a:xfrm>
          <a:off x="594161" y="0"/>
          <a:ext cx="2213224" cy="1636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25-26 : Pratique encadrée à partir de Mars (1 date PPF + 3 Plateaux hors championnat)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26-27 : Selon l’évolution du Critérium LAURA</a:t>
          </a:r>
        </a:p>
      </dsp:txBody>
      <dsp:txXfrm>
        <a:off x="594161" y="0"/>
        <a:ext cx="2213224" cy="1636776"/>
      </dsp:txXfrm>
    </dsp:sp>
    <dsp:sp modelId="{3ADA9187-E70A-4C93-A91C-CB8BF36639C9}">
      <dsp:nvSpPr>
        <dsp:cNvPr id="0" name=""/>
        <dsp:cNvSpPr/>
      </dsp:nvSpPr>
      <dsp:spPr>
        <a:xfrm>
          <a:off x="3075438" y="0"/>
          <a:ext cx="2970771" cy="1636776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Excellence</a:t>
          </a:r>
          <a:endParaRPr lang="fr-FR" sz="1800" b="1" kern="1200" dirty="0"/>
        </a:p>
      </dsp:txBody>
      <dsp:txXfrm rot="16200000">
        <a:off x="2701437" y="374001"/>
        <a:ext cx="1342156" cy="594154"/>
      </dsp:txXfrm>
    </dsp:sp>
    <dsp:sp modelId="{F6419D9F-0354-48CD-B62F-EABD6828D532}">
      <dsp:nvSpPr>
        <dsp:cNvPr id="0" name=""/>
        <dsp:cNvSpPr/>
      </dsp:nvSpPr>
      <dsp:spPr>
        <a:xfrm rot="5400000">
          <a:off x="2970036" y="1180180"/>
          <a:ext cx="240512" cy="445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F1D65-C3D9-4D0C-B39D-E831B852A12F}">
      <dsp:nvSpPr>
        <dsp:cNvPr id="0" name=""/>
        <dsp:cNvSpPr/>
      </dsp:nvSpPr>
      <dsp:spPr>
        <a:xfrm>
          <a:off x="3669592" y="0"/>
          <a:ext cx="2213224" cy="1636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25-26 : Tournois clubs après Pentecôte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26-27 : Tournois clubs après Pâques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 dirty="0"/>
            <a:t>Poule A idem Elite</a:t>
          </a:r>
        </a:p>
      </dsp:txBody>
      <dsp:txXfrm>
        <a:off x="3669592" y="0"/>
        <a:ext cx="2213224" cy="1636776"/>
      </dsp:txXfrm>
    </dsp:sp>
    <dsp:sp modelId="{C6935A4D-3788-4E69-BFCA-0BC2155EC029}">
      <dsp:nvSpPr>
        <dsp:cNvPr id="0" name=""/>
        <dsp:cNvSpPr/>
      </dsp:nvSpPr>
      <dsp:spPr>
        <a:xfrm>
          <a:off x="6150186" y="0"/>
          <a:ext cx="2970771" cy="1636776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Groupements</a:t>
          </a:r>
          <a:endParaRPr lang="fr-FR" sz="1800" b="1" kern="1200" dirty="0"/>
        </a:p>
      </dsp:txBody>
      <dsp:txXfrm rot="16200000">
        <a:off x="5776185" y="374001"/>
        <a:ext cx="1342156" cy="594154"/>
      </dsp:txXfrm>
    </dsp:sp>
    <dsp:sp modelId="{7B6B4040-BDB3-44E7-A68D-645503B58266}">
      <dsp:nvSpPr>
        <dsp:cNvPr id="0" name=""/>
        <dsp:cNvSpPr/>
      </dsp:nvSpPr>
      <dsp:spPr>
        <a:xfrm rot="5400000">
          <a:off x="6044784" y="1180180"/>
          <a:ext cx="240512" cy="445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BB48E-72A0-41A9-832E-667DA45AC3D0}">
      <dsp:nvSpPr>
        <dsp:cNvPr id="0" name=""/>
        <dsp:cNvSpPr/>
      </dsp:nvSpPr>
      <dsp:spPr>
        <a:xfrm>
          <a:off x="6744340" y="0"/>
          <a:ext cx="2213224" cy="1636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Tournois clubs après Pentecôte</a:t>
          </a:r>
        </a:p>
      </dsp:txBody>
      <dsp:txXfrm>
        <a:off x="6744340" y="0"/>
        <a:ext cx="2213224" cy="163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8BEDA68-3B7B-F535-7937-2A26142C7F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463BEC-5152-ABA9-9572-7F078041FB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BB16-28AE-4AF1-8B84-607644A0EFAA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9EB44-D101-0EF6-37C8-2AC550453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760598-9E94-8388-C916-FA268762C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C744-37C8-471F-8F69-FD4377BA3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4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821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9F68EEF2-3712-4268-B1FD-3BDFB294584A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7" tIns="45898" rIns="91797" bIns="458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3"/>
          </a:xfrm>
          <a:prstGeom prst="rect">
            <a:avLst/>
          </a:prstGeom>
        </p:spPr>
        <p:txBody>
          <a:bodyPr vert="horz" lIns="91797" tIns="45898" rIns="91797" bIns="458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7F76EF11-7715-40CB-BF7A-79BF8E734D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1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63552" y="5157192"/>
            <a:ext cx="8203637" cy="8528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2C71F4-E60F-4A61-9083-054C5A89E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9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7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211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272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4CBE4063-B4E6-712A-88D0-7FD87F4A2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0B5714F-22CF-382B-CF96-82001DB366D3}"/>
              </a:ext>
            </a:extLst>
          </p:cNvPr>
          <p:cNvSpPr txBox="1"/>
          <p:nvPr userDrawn="1"/>
        </p:nvSpPr>
        <p:spPr>
          <a:xfrm>
            <a:off x="3907901" y="3312737"/>
            <a:ext cx="4375073" cy="1093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"/>
              </a:spcBef>
            </a:pPr>
            <a:r>
              <a:rPr sz="2358" i="1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358" i="1" spc="-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i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sz="2358" i="1" spc="-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358" i="1" spc="-9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8" i="1" spc="-9" err="1">
                <a:solidFill>
                  <a:srgbClr val="FFFFFF"/>
                </a:solidFill>
                <a:latin typeface="Calibri"/>
                <a:cs typeface="Calibri"/>
              </a:rPr>
              <a:t>eyerbeer</a:t>
            </a:r>
            <a:endParaRPr sz="2358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58" i="1">
                <a:solidFill>
                  <a:srgbClr val="FFFFFF"/>
                </a:solidFill>
                <a:latin typeface="Calibri"/>
                <a:cs typeface="Calibri"/>
              </a:rPr>
              <a:t>59100</a:t>
            </a:r>
            <a:r>
              <a:rPr sz="2358" i="1" spc="-3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i="1" spc="-14">
                <a:solidFill>
                  <a:srgbClr val="FFFFFF"/>
                </a:solidFill>
                <a:latin typeface="Calibri"/>
                <a:cs typeface="Calibri"/>
              </a:rPr>
              <a:t>Roubaix</a:t>
            </a:r>
            <a:endParaRPr sz="235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12">
              <a:latin typeface="Calibri"/>
              <a:cs typeface="Calibri"/>
            </a:endParaRPr>
          </a:p>
        </p:txBody>
      </p:sp>
      <p:pic>
        <p:nvPicPr>
          <p:cNvPr id="51" name="object 4">
            <a:extLst>
              <a:ext uri="{FF2B5EF4-FFF2-40B4-BE49-F238E27FC236}">
                <a16:creationId xmlns:a16="http://schemas.microsoft.com/office/drawing/2014/main" id="{AA427B1D-540A-5DC4-DB6B-6ACD52F628B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85364" y="1535328"/>
            <a:ext cx="1819678" cy="1392847"/>
          </a:xfrm>
          <a:prstGeom prst="rect">
            <a:avLst/>
          </a:prstGeom>
        </p:spPr>
      </p:pic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F96676B8-53F3-2767-CA53-CD9757686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565" y="4189080"/>
            <a:ext cx="5750295" cy="781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39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Insérer Mail</a:t>
            </a:r>
          </a:p>
          <a:p>
            <a:pPr lvl="0"/>
            <a:r>
              <a:rPr lang="fr-FR"/>
              <a:t>Insérer Tél</a:t>
            </a:r>
          </a:p>
        </p:txBody>
      </p:sp>
    </p:spTree>
    <p:extLst>
      <p:ext uri="{BB962C8B-B14F-4D97-AF65-F5344CB8AC3E}">
        <p14:creationId xmlns:p14="http://schemas.microsoft.com/office/powerpoint/2010/main" val="401431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911C49D4-B684-8F85-A838-6077529923EB}"/>
              </a:ext>
            </a:extLst>
          </p:cNvPr>
          <p:cNvGrpSpPr/>
          <p:nvPr userDrawn="1"/>
        </p:nvGrpSpPr>
        <p:grpSpPr>
          <a:xfrm>
            <a:off x="-5351" y="0"/>
            <a:ext cx="1967696" cy="6858000"/>
            <a:chOff x="-5351" y="0"/>
            <a:chExt cx="1967696" cy="6858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32DDD52-EFC6-836B-C096-29CFA9C429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351" y="0"/>
              <a:ext cx="1967696" cy="68580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07DDA43-4CB8-8F09-7A5C-12257C5541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260" y="141264"/>
              <a:ext cx="1374475" cy="1615650"/>
            </a:xfrm>
            <a:prstGeom prst="rect">
              <a:avLst/>
            </a:prstGeom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D4CB5D5-37A9-46DF-4180-C0738FA8767F}"/>
                </a:ext>
              </a:extLst>
            </p:cNvPr>
            <p:cNvGrpSpPr/>
            <p:nvPr userDrawn="1"/>
          </p:nvGrpSpPr>
          <p:grpSpPr>
            <a:xfrm>
              <a:off x="392753" y="6135538"/>
              <a:ext cx="1171488" cy="603849"/>
              <a:chOff x="455043" y="6135538"/>
              <a:chExt cx="1171488" cy="603849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947A058E-9ECB-4692-1580-B56B74B0035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5043" y="6135538"/>
                <a:ext cx="480923" cy="603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age 11" descr="Une image contenant Panneau de signalisation, Panneau de stop, symbole, signe&#10;&#10;Description générée automatiquement">
                <a:extLst>
                  <a:ext uri="{FF2B5EF4-FFF2-40B4-BE49-F238E27FC236}">
                    <a16:creationId xmlns:a16="http://schemas.microsoft.com/office/drawing/2014/main" id="{34A98C08-5D1D-B73E-E7EB-7919A1631B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806" y="6211189"/>
                <a:ext cx="434725" cy="5015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732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420BE-C89B-E832-A414-F0638ABA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128D7-98D6-894F-24CB-C228C09E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F1D48C-E5B5-9F26-D6BA-AE705D63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019-153A-4E76-8ADA-CAE36DDE015C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E904E6-0C8A-A3F0-9E89-D4311447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57706C-2757-B9B3-8D9E-3925D4F2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1ED9-9285-40CC-9463-FF18E205D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72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71796" y="2618681"/>
            <a:ext cx="7054487" cy="2394495"/>
          </a:xfrm>
        </p:spPr>
        <p:txBody>
          <a:bodyPr anchor="ctr">
            <a:normAutofit/>
          </a:bodyPr>
          <a:lstStyle>
            <a:lvl1pPr marL="0" indent="0">
              <a:buNone/>
              <a:defRPr sz="2800" b="1" cap="small" baseline="0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C3D416-A07C-4D71-9011-AF814FC9F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200" y="-1323528"/>
            <a:ext cx="7265284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0183C0-4367-488E-B9BE-16152E4E13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3132000"/>
            <a:ext cx="4576557" cy="43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4EA17D-CC25-4154-A879-A728DC003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854"/>
            <a:ext cx="179374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C3D416-A07C-4D71-9011-AF814FC9F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200" y="-1323528"/>
            <a:ext cx="7265284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0183C0-4367-488E-B9BE-16152E4E13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3132000"/>
            <a:ext cx="4576557" cy="43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4EA17D-CC25-4154-A879-A728DC003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854"/>
            <a:ext cx="1793745" cy="180000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3441719-E21C-4B9F-1F81-176612F28DB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879146"/>
            <a:ext cx="5955637" cy="7806"/>
          </a:xfrm>
          <a:prstGeom prst="line">
            <a:avLst/>
          </a:prstGeom>
          <a:ln w="19050">
            <a:solidFill>
              <a:srgbClr val="13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3ACC786-55BF-361B-CF25-DF9D5DE2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955637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58217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235" y="1556792"/>
            <a:ext cx="11041227" cy="4968552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831637" y="927266"/>
            <a:ext cx="8712000" cy="7806"/>
          </a:xfrm>
          <a:prstGeom prst="line">
            <a:avLst/>
          </a:prstGeom>
          <a:ln w="19050">
            <a:solidFill>
              <a:srgbClr val="13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0656" y="-686"/>
            <a:ext cx="8832981" cy="864096"/>
          </a:xfrm>
        </p:spPr>
        <p:txBody>
          <a:bodyPr anchor="b">
            <a:noAutofit/>
          </a:bodyPr>
          <a:lstStyle>
            <a:lvl1pPr algn="r">
              <a:defRPr sz="2800" b="1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Cliquez pour modifier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D35EF1-89B9-496C-A253-114BC6EEF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000" y="-745200"/>
            <a:ext cx="4080763" cy="3852000"/>
          </a:xfrm>
          <a:prstGeom prst="rect">
            <a:avLst/>
          </a:prstGeom>
        </p:spPr>
      </p:pic>
      <p:pic>
        <p:nvPicPr>
          <p:cNvPr id="6" name="Image 5" descr="Une image contenant texte, Graphique, clipart, graphisme&#10;&#10;Le contenu généré par l’IA peut être incorrect.">
            <a:extLst>
              <a:ext uri="{FF2B5EF4-FFF2-40B4-BE49-F238E27FC236}">
                <a16:creationId xmlns:a16="http://schemas.microsoft.com/office/drawing/2014/main" id="{DA154607-50F6-9D35-B0E9-684EB5D1DE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706" y="0"/>
            <a:ext cx="1221512" cy="1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84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5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9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9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083B-620C-434D-B5F4-7785FC90B057}" type="datetimeFigureOut">
              <a:rPr lang="fr-FR" smtClean="0"/>
              <a:pPr/>
              <a:t>02/06/2025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6" r:id="rId13"/>
    <p:sldLayoutId id="2147483679" r:id="rId14"/>
    <p:sldLayoutId id="2147483680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8.pn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hachaichi@lyon-rhone.fff.fr" TargetMode="External"/><Relationship Id="rId2" Type="http://schemas.openxmlformats.org/officeDocument/2006/relationships/hyperlink" Target="mailto:abernhard@lyon-rhone.fff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hernandez@lyon-rhone.fff.f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0F41FA1-3827-6E7D-96AD-6499DEA36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3656" y="2250705"/>
            <a:ext cx="8974144" cy="2920009"/>
          </a:xfrm>
        </p:spPr>
        <p:txBody>
          <a:bodyPr>
            <a:normAutofit/>
          </a:bodyPr>
          <a:lstStyle/>
          <a:p>
            <a:r>
              <a:rPr lang="fr-FR" sz="4400" dirty="0"/>
              <a:t>Réforme de la </a:t>
            </a:r>
          </a:p>
          <a:p>
            <a:r>
              <a:rPr lang="fr-FR" sz="4400" dirty="0"/>
              <a:t>Pratique U13</a:t>
            </a:r>
          </a:p>
          <a:p>
            <a:r>
              <a:rPr lang="fr-FR" sz="4400" dirty="0"/>
              <a:t>Départementale</a:t>
            </a: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271D42B4-E79F-2F68-C0D5-5DAC29DE176C}"/>
              </a:ext>
            </a:extLst>
          </p:cNvPr>
          <p:cNvSpPr txBox="1">
            <a:spLocks/>
          </p:cNvSpPr>
          <p:nvPr/>
        </p:nvSpPr>
        <p:spPr>
          <a:xfrm>
            <a:off x="4554761" y="0"/>
            <a:ext cx="7297752" cy="23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cap="small" baseline="0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>
                <a:solidFill>
                  <a:srgbClr val="C00000"/>
                </a:solidFill>
              </a:rPr>
              <a:t>Saison 2025-2026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849100B2-9227-AB7F-475D-E0F97CA50883}"/>
              </a:ext>
            </a:extLst>
          </p:cNvPr>
          <p:cNvSpPr txBox="1">
            <a:spLocks/>
          </p:cNvSpPr>
          <p:nvPr/>
        </p:nvSpPr>
        <p:spPr>
          <a:xfrm>
            <a:off x="0" y="6161801"/>
            <a:ext cx="8511611" cy="768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cap="small" baseline="0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bg1"/>
                </a:solidFill>
              </a:rPr>
              <a:t>Le Foot Ensemble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, Graphique, clipart, graphisme&#10;&#10;Description générée automatiquement">
            <a:extLst>
              <a:ext uri="{FF2B5EF4-FFF2-40B4-BE49-F238E27FC236}">
                <a16:creationId xmlns:a16="http://schemas.microsoft.com/office/drawing/2014/main" id="{DD9100C0-48D4-B0DB-B7A4-E84D6D6FD8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455" y="0"/>
            <a:ext cx="6834169" cy="6858000"/>
          </a:xfrm>
          <a:prstGeom prst="rect">
            <a:avLst/>
          </a:prstGeom>
        </p:spPr>
      </p:pic>
      <p:pic>
        <p:nvPicPr>
          <p:cNvPr id="8" name="Image 7" descr="Une image contenant Panneau de signalisation, symbole, Panneau de stop, Police&#10;&#10;Description générée automatiquement">
            <a:extLst>
              <a:ext uri="{FF2B5EF4-FFF2-40B4-BE49-F238E27FC236}">
                <a16:creationId xmlns:a16="http://schemas.microsoft.com/office/drawing/2014/main" id="{6F7A8DB4-CFA2-73C9-2C9B-9F99EE5B6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647" y="5465989"/>
            <a:ext cx="1085850" cy="1238250"/>
          </a:xfrm>
          <a:prstGeom prst="rect">
            <a:avLst/>
          </a:prstGeom>
        </p:spPr>
      </p:pic>
      <p:pic>
        <p:nvPicPr>
          <p:cNvPr id="12" name="Image 11" descr="Une image contenant symbole, logo, Emblème, Marque&#10;&#10;Description générée automatiquement">
            <a:extLst>
              <a:ext uri="{FF2B5EF4-FFF2-40B4-BE49-F238E27FC236}">
                <a16:creationId xmlns:a16="http://schemas.microsoft.com/office/drawing/2014/main" id="{2B7C364A-38D2-D932-69C5-322CC6635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1541" y="5212534"/>
            <a:ext cx="1240973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5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0F92-1CA8-31C0-4F57-348A0BB5C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683BE8-21A2-A291-E610-A599BDAC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EBEF3B1-01D6-5FCC-B996-BC8D9B4A92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32CC9CA-4288-AF86-E182-A2CF93FE09EA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4BF84BB-FFA6-A458-17F1-4B0AE0B29A9D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E2385C7-7810-12CF-6C6E-D27CC9E8626C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81BD35C-67A9-DEF0-58F3-9F0A15E39334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0BD4DEA-2625-8D07-3ED5-471EBE0A89A6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4D4DC77-3CC4-4A6B-A3A9-44E71F0BCE3D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6B8C72C-A74D-4BC9-6F64-EF4F39FB7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4217AD4-5683-1F4A-C64A-E8E88C9B57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2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3472-8F84-0455-1371-38F85D88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B708182-9066-D8BA-5D79-B28F49D0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0" y="1354950"/>
            <a:ext cx="3643539" cy="5498763"/>
          </a:xfrm>
          <a:prstGeom prst="rect">
            <a:avLst/>
          </a:prstGeom>
        </p:spPr>
      </p:pic>
      <p:sp>
        <p:nvSpPr>
          <p:cNvPr id="27" name="Titre 26">
            <a:extLst>
              <a:ext uri="{FF2B5EF4-FFF2-40B4-BE49-F238E27FC236}">
                <a16:creationId xmlns:a16="http://schemas.microsoft.com/office/drawing/2014/main" id="{DDF85E7A-233D-3DDE-4B00-08FCF154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52" y="285149"/>
            <a:ext cx="8832981" cy="577168"/>
          </a:xfrm>
        </p:spPr>
        <p:txBody>
          <a:bodyPr/>
          <a:lstStyle/>
          <a:p>
            <a:r>
              <a:rPr lang="fr-FR" dirty="0"/>
              <a:t>Format de la pratique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9340C4-9D3D-B83F-98EB-D7383BAE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688" y="185909"/>
            <a:ext cx="4298275" cy="7421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800" b="0" dirty="0">
                <a:solidFill>
                  <a:srgbClr val="C00000"/>
                </a:solidFill>
                <a:latin typeface="FFF Equipe" panose="02000503000000020004" pitchFamily="50" charset="0"/>
              </a:rPr>
              <a:t>U13 Elite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5033CE19-A176-E633-F2A2-5E11E215A765}"/>
              </a:ext>
            </a:extLst>
          </p:cNvPr>
          <p:cNvSpPr txBox="1"/>
          <p:nvPr/>
        </p:nvSpPr>
        <p:spPr>
          <a:xfrm>
            <a:off x="3856664" y="1402392"/>
            <a:ext cx="20665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FFF Equipe Light" panose="02000303000000020004" pitchFamily="50" charset="0"/>
              </a:rPr>
              <a:t>Diplôme </a:t>
            </a:r>
            <a:r>
              <a:rPr lang="fr-FR" b="1" dirty="0">
                <a:solidFill>
                  <a:srgbClr val="FF0000"/>
                </a:solidFill>
                <a:latin typeface="FFF Equipe Black" panose="02000A03000000020004" pitchFamily="50" charset="0"/>
              </a:rPr>
              <a:t>DF CJ </a:t>
            </a:r>
            <a:r>
              <a:rPr lang="fr-FR" dirty="0">
                <a:solidFill>
                  <a:srgbClr val="FF0000"/>
                </a:solidFill>
                <a:latin typeface="FFF Equipe Light" panose="02000303000000020004" pitchFamily="50" charset="0"/>
              </a:rPr>
              <a:t>ou </a:t>
            </a:r>
            <a:r>
              <a:rPr lang="fr-FR" b="1" dirty="0">
                <a:solidFill>
                  <a:srgbClr val="FF0000"/>
                </a:solidFill>
                <a:latin typeface="FFF Equipe Black" panose="02000A03000000020004" pitchFamily="50" charset="0"/>
              </a:rPr>
              <a:t>DF REF </a:t>
            </a:r>
            <a:r>
              <a:rPr lang="fr-FR" dirty="0">
                <a:solidFill>
                  <a:srgbClr val="FF0000"/>
                </a:solidFill>
                <a:latin typeface="FFF Equipe Light" panose="02000303000000020004" pitchFamily="50" charset="0"/>
              </a:rPr>
              <a:t>obligatoire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1DFCA5B-47B2-A397-BEF1-7B59870598D8}"/>
              </a:ext>
            </a:extLst>
          </p:cNvPr>
          <p:cNvGrpSpPr/>
          <p:nvPr/>
        </p:nvGrpSpPr>
        <p:grpSpPr>
          <a:xfrm>
            <a:off x="138532" y="1392012"/>
            <a:ext cx="3622340" cy="5391169"/>
            <a:chOff x="128538" y="1388064"/>
            <a:chExt cx="3622340" cy="5391169"/>
          </a:xfrm>
        </p:grpSpPr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FA91D635-7C03-C9FC-5D11-67F4BF9F7000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22" y="3739462"/>
              <a:ext cx="0" cy="2582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E6E0FE15-12FF-9CFE-8764-1ED6AF907C50}"/>
                </a:ext>
              </a:extLst>
            </p:cNvPr>
            <p:cNvGrpSpPr/>
            <p:nvPr/>
          </p:nvGrpSpPr>
          <p:grpSpPr>
            <a:xfrm>
              <a:off x="181527" y="2966507"/>
              <a:ext cx="1163832" cy="450939"/>
              <a:chOff x="523151" y="3126087"/>
              <a:chExt cx="1163832" cy="450939"/>
            </a:xfrm>
          </p:grpSpPr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1554409F-229F-FAAA-760C-E669F363CB63}"/>
                  </a:ext>
                </a:extLst>
              </p:cNvPr>
              <p:cNvSpPr/>
              <p:nvPr/>
            </p:nvSpPr>
            <p:spPr>
              <a:xfrm>
                <a:off x="523151" y="3126087"/>
                <a:ext cx="1163832" cy="401742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i="1" kern="1200" dirty="0"/>
                  <a:t>U12</a:t>
                </a:r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7EF11C6D-E72B-E75C-CA9F-0356533E9F48}"/>
                  </a:ext>
                </a:extLst>
              </p:cNvPr>
              <p:cNvSpPr/>
              <p:nvPr/>
            </p:nvSpPr>
            <p:spPr>
              <a:xfrm>
                <a:off x="581342" y="3376166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Idem U13</a:t>
                </a:r>
              </a:p>
            </p:txBody>
          </p:sp>
        </p:grp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AE19194-58C0-DD95-9340-122A26B8A7A2}"/>
                </a:ext>
              </a:extLst>
            </p:cNvPr>
            <p:cNvSpPr/>
            <p:nvPr/>
          </p:nvSpPr>
          <p:spPr>
            <a:xfrm>
              <a:off x="1198043" y="1388064"/>
              <a:ext cx="2225505" cy="1036907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/>
                <a:t>Elite</a:t>
              </a: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8DF9BFC-03A2-2122-E055-AE1A7F6C3EF6}"/>
                </a:ext>
              </a:extLst>
            </p:cNvPr>
            <p:cNvSpPr/>
            <p:nvPr/>
          </p:nvSpPr>
          <p:spPr>
            <a:xfrm>
              <a:off x="1236434" y="2209879"/>
              <a:ext cx="2148722" cy="466567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tx2"/>
                  </a:solidFill>
                </a:rPr>
                <a:t>18 équipes selon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tx2"/>
                  </a:solidFill>
                </a:rPr>
                <a:t>les points des critè</a:t>
              </a:r>
              <a:r>
                <a:rPr lang="fr-FR" sz="1300" dirty="0">
                  <a:solidFill>
                    <a:schemeClr val="tx2"/>
                  </a:solidFill>
                </a:rPr>
                <a:t>res</a:t>
              </a:r>
              <a:endParaRPr lang="fr-FR" sz="1300" kern="1200" dirty="0">
                <a:solidFill>
                  <a:schemeClr val="tx2"/>
                </a:solidFill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602C9863-4B69-971E-757C-2CFAD4B32BA4}"/>
                </a:ext>
              </a:extLst>
            </p:cNvPr>
            <p:cNvSpPr/>
            <p:nvPr/>
          </p:nvSpPr>
          <p:spPr>
            <a:xfrm>
              <a:off x="1439569" y="2948035"/>
              <a:ext cx="1863111" cy="720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Brassage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i="1" kern="1200" dirty="0"/>
                <a:t>Sept</a:t>
              </a:r>
              <a:r>
                <a:rPr lang="fr-FR" sz="1400" i="1" dirty="0"/>
                <a:t> - </a:t>
              </a:r>
              <a:r>
                <a:rPr lang="fr-FR" sz="1400" i="1" dirty="0" err="1"/>
                <a:t>Oct</a:t>
              </a:r>
              <a:endParaRPr lang="fr-FR" sz="1400" i="1" kern="1200" dirty="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C81B420-00B2-8B74-8594-6188763C8178}"/>
                </a:ext>
              </a:extLst>
            </p:cNvPr>
            <p:cNvSpPr/>
            <p:nvPr/>
          </p:nvSpPr>
          <p:spPr>
            <a:xfrm>
              <a:off x="1815845" y="3605665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2 poules de 9</a:t>
              </a: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018B18D-7BB2-D1BC-546B-6E34C4939A50}"/>
                </a:ext>
              </a:extLst>
            </p:cNvPr>
            <p:cNvSpPr/>
            <p:nvPr/>
          </p:nvSpPr>
          <p:spPr>
            <a:xfrm>
              <a:off x="1439570" y="3997701"/>
              <a:ext cx="1863114" cy="720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Phase 1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i="1" dirty="0" err="1"/>
                <a:t>Nov</a:t>
              </a:r>
              <a:r>
                <a:rPr lang="fr-FR" sz="1400" i="1" dirty="0"/>
                <a:t> - </a:t>
              </a:r>
              <a:r>
                <a:rPr lang="fr-FR" sz="1400" i="1" dirty="0" err="1"/>
                <a:t>Dec</a:t>
              </a:r>
              <a:endParaRPr lang="fr-FR" sz="1400" i="1" kern="1200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58FAE60A-AA77-CBBB-B2CF-D82ACD71DFA9}"/>
                </a:ext>
              </a:extLst>
            </p:cNvPr>
            <p:cNvSpPr/>
            <p:nvPr/>
          </p:nvSpPr>
          <p:spPr>
            <a:xfrm>
              <a:off x="1815845" y="465102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2 poules de 6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6939BE5E-1CD6-6D69-76E0-FF704A61508F}"/>
                </a:ext>
              </a:extLst>
            </p:cNvPr>
            <p:cNvSpPr txBox="1"/>
            <p:nvPr/>
          </p:nvSpPr>
          <p:spPr>
            <a:xfrm>
              <a:off x="128538" y="3425413"/>
              <a:ext cx="13629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rgbClr val="7030A0"/>
                  </a:solidFill>
                </a:rPr>
                <a:t>Plateaux miroirs U13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7A6D9537-DE0E-82C7-B531-6C3055B8E9A5}"/>
                </a:ext>
              </a:extLst>
            </p:cNvPr>
            <p:cNvGrpSpPr/>
            <p:nvPr/>
          </p:nvGrpSpPr>
          <p:grpSpPr>
            <a:xfrm>
              <a:off x="181527" y="4015811"/>
              <a:ext cx="1163832" cy="441505"/>
              <a:chOff x="523151" y="3135521"/>
              <a:chExt cx="1163832" cy="441505"/>
            </a:xfrm>
          </p:grpSpPr>
          <p:sp>
            <p:nvSpPr>
              <p:cNvPr id="134" name="Forme libre : forme 133">
                <a:extLst>
                  <a:ext uri="{FF2B5EF4-FFF2-40B4-BE49-F238E27FC236}">
                    <a16:creationId xmlns:a16="http://schemas.microsoft.com/office/drawing/2014/main" id="{5E4C8708-9F6C-C96C-C3CD-B6851F4FBA65}"/>
                  </a:ext>
                </a:extLst>
              </p:cNvPr>
              <p:cNvSpPr/>
              <p:nvPr/>
            </p:nvSpPr>
            <p:spPr>
              <a:xfrm>
                <a:off x="523151" y="3135521"/>
                <a:ext cx="1163832" cy="392308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i="1" kern="1200" dirty="0"/>
                  <a:t>U12</a:t>
                </a:r>
              </a:p>
            </p:txBody>
          </p:sp>
          <p:sp>
            <p:nvSpPr>
              <p:cNvPr id="135" name="Forme libre : forme 134">
                <a:extLst>
                  <a:ext uri="{FF2B5EF4-FFF2-40B4-BE49-F238E27FC236}">
                    <a16:creationId xmlns:a16="http://schemas.microsoft.com/office/drawing/2014/main" id="{B959228C-DF58-3B94-824B-10963DFE3BC0}"/>
                  </a:ext>
                </a:extLst>
              </p:cNvPr>
              <p:cNvSpPr/>
              <p:nvPr/>
            </p:nvSpPr>
            <p:spPr>
              <a:xfrm>
                <a:off x="581342" y="3376166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3 poules de 6</a:t>
                </a: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D42381BB-9F7E-DB33-93BB-06E9B8AF3EC4}"/>
                </a:ext>
              </a:extLst>
            </p:cNvPr>
            <p:cNvGrpSpPr/>
            <p:nvPr/>
          </p:nvGrpSpPr>
          <p:grpSpPr>
            <a:xfrm>
              <a:off x="174245" y="5157738"/>
              <a:ext cx="1163832" cy="506157"/>
              <a:chOff x="523151" y="3135521"/>
              <a:chExt cx="1163832" cy="506157"/>
            </a:xfrm>
          </p:grpSpPr>
          <p:sp>
            <p:nvSpPr>
              <p:cNvPr id="141" name="Forme libre : forme 140">
                <a:extLst>
                  <a:ext uri="{FF2B5EF4-FFF2-40B4-BE49-F238E27FC236}">
                    <a16:creationId xmlns:a16="http://schemas.microsoft.com/office/drawing/2014/main" id="{90324227-4606-0F26-1933-196DD8A77F11}"/>
                  </a:ext>
                </a:extLst>
              </p:cNvPr>
              <p:cNvSpPr/>
              <p:nvPr/>
            </p:nvSpPr>
            <p:spPr>
              <a:xfrm>
                <a:off x="523151" y="3135521"/>
                <a:ext cx="1163832" cy="392308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i="1" kern="1200" dirty="0"/>
                  <a:t>U12</a:t>
                </a:r>
              </a:p>
            </p:txBody>
          </p:sp>
          <p:sp>
            <p:nvSpPr>
              <p:cNvPr id="142" name="Forme libre : forme 141">
                <a:extLst>
                  <a:ext uri="{FF2B5EF4-FFF2-40B4-BE49-F238E27FC236}">
                    <a16:creationId xmlns:a16="http://schemas.microsoft.com/office/drawing/2014/main" id="{6215A981-44ED-AF14-CEA0-1A7B62EFA6C0}"/>
                  </a:ext>
                </a:extLst>
              </p:cNvPr>
              <p:cNvSpPr/>
              <p:nvPr/>
            </p:nvSpPr>
            <p:spPr>
              <a:xfrm>
                <a:off x="581342" y="3440818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 dirty="0"/>
                  <a:t>2 poules de 8</a:t>
                </a:r>
              </a:p>
            </p:txBody>
          </p:sp>
        </p:grp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4F5D75FB-6573-02E9-8E9D-0231BAE7A474}"/>
                </a:ext>
              </a:extLst>
            </p:cNvPr>
            <p:cNvSpPr/>
            <p:nvPr/>
          </p:nvSpPr>
          <p:spPr>
            <a:xfrm>
              <a:off x="1439569" y="5135537"/>
              <a:ext cx="1863115" cy="950099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dirty="0"/>
                <a:t>Phase 2 - </a:t>
              </a:r>
              <a:r>
                <a:rPr lang="fr-FR" sz="1500" b="1" kern="1200" dirty="0"/>
                <a:t>Critérium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 dirty="0"/>
                <a:t>LAuRA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i="1" dirty="0"/>
                <a:t>2026</a:t>
              </a:r>
              <a:endParaRPr lang="fr-FR" sz="1400" i="1" kern="1200" dirty="0"/>
            </a:p>
          </p:txBody>
        </p: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9F90F617-C368-322B-BD1B-4F8ECCCA2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9458" y="4851889"/>
              <a:ext cx="5030" cy="2836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E2CDFBE0-6815-69E0-2B63-C6BBE1170903}"/>
                </a:ext>
              </a:extLst>
            </p:cNvPr>
            <p:cNvSpPr/>
            <p:nvPr/>
          </p:nvSpPr>
          <p:spPr>
            <a:xfrm>
              <a:off x="947089" y="5989725"/>
              <a:ext cx="1242369" cy="722554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Poules Hautes</a:t>
              </a: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242329AD-2823-7916-E469-AA36B0430687}"/>
                </a:ext>
              </a:extLst>
            </p:cNvPr>
            <p:cNvSpPr/>
            <p:nvPr/>
          </p:nvSpPr>
          <p:spPr>
            <a:xfrm>
              <a:off x="1272790" y="6578373"/>
              <a:ext cx="512431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0442B58-777A-D80B-F879-22627CDC53B4}"/>
                </a:ext>
              </a:extLst>
            </p:cNvPr>
            <p:cNvSpPr/>
            <p:nvPr/>
          </p:nvSpPr>
          <p:spPr>
            <a:xfrm>
              <a:off x="2508509" y="5989725"/>
              <a:ext cx="1242369" cy="722554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Poules Géographiques</a:t>
              </a: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BA01E44E-4F00-2A08-E84F-D643A4475CD5}"/>
                </a:ext>
              </a:extLst>
            </p:cNvPr>
            <p:cNvSpPr/>
            <p:nvPr/>
          </p:nvSpPr>
          <p:spPr>
            <a:xfrm>
              <a:off x="2857688" y="6578373"/>
              <a:ext cx="465476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accent1"/>
                  </a:solidFill>
                </a:rPr>
                <a:t>10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D49A7B7-5869-D755-1CA8-B94DA2DEAE9E}"/>
              </a:ext>
            </a:extLst>
          </p:cNvPr>
          <p:cNvGrpSpPr/>
          <p:nvPr/>
        </p:nvGrpSpPr>
        <p:grpSpPr>
          <a:xfrm>
            <a:off x="3312674" y="2951983"/>
            <a:ext cx="2372493" cy="1053290"/>
            <a:chOff x="3312674" y="2951983"/>
            <a:chExt cx="2372493" cy="1053290"/>
          </a:xfrm>
        </p:grpSpPr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CD663173-2FBD-BB7D-568B-B047EF504946}"/>
                </a:ext>
              </a:extLst>
            </p:cNvPr>
            <p:cNvSpPr/>
            <p:nvPr/>
          </p:nvSpPr>
          <p:spPr>
            <a:xfrm>
              <a:off x="3750879" y="3358941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FF0000"/>
                  </a:solidFill>
                </a:rPr>
                <a:t>6</a:t>
              </a:r>
              <a:r>
                <a:rPr lang="fr-FR" sz="1200" b="1" kern="1200" dirty="0"/>
                <a:t> équipes en 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 dirty="0"/>
                <a:t>Les </a:t>
              </a:r>
              <a:r>
                <a:rPr lang="fr-FR" sz="1050" u="sng" kern="1200" dirty="0"/>
                <a:t>3 derniers </a:t>
              </a:r>
              <a:r>
                <a:rPr lang="fr-FR" sz="1050" kern="1200" dirty="0"/>
                <a:t>de chaque poule</a:t>
              </a:r>
            </a:p>
          </p:txBody>
        </p:sp>
        <p:cxnSp>
          <p:nvCxnSpPr>
            <p:cNvPr id="166" name="Connecteur droit avec flèche 165">
              <a:extLst>
                <a:ext uri="{FF2B5EF4-FFF2-40B4-BE49-F238E27FC236}">
                  <a16:creationId xmlns:a16="http://schemas.microsoft.com/office/drawing/2014/main" id="{6AF74BF2-CC69-155F-A526-ACBF9614A2A3}"/>
                </a:ext>
              </a:extLst>
            </p:cNvPr>
            <p:cNvCxnSpPr>
              <a:cxnSpLocks/>
              <a:stCxn id="75" idx="1"/>
              <a:endCxn id="163" idx="0"/>
            </p:cNvCxnSpPr>
            <p:nvPr/>
          </p:nvCxnSpPr>
          <p:spPr>
            <a:xfrm>
              <a:off x="3312674" y="2951983"/>
              <a:ext cx="438205" cy="4069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E9C0000-6FCC-77BC-3EA7-E5C0059DF3CE}"/>
              </a:ext>
            </a:extLst>
          </p:cNvPr>
          <p:cNvGrpSpPr/>
          <p:nvPr/>
        </p:nvGrpSpPr>
        <p:grpSpPr>
          <a:xfrm>
            <a:off x="3312678" y="4109646"/>
            <a:ext cx="2372489" cy="1029839"/>
            <a:chOff x="3312678" y="4109646"/>
            <a:chExt cx="2372489" cy="1029839"/>
          </a:xfrm>
        </p:grpSpPr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96CB847C-F8C8-0C5B-D70A-F91DDF0E3C1F}"/>
                </a:ext>
              </a:extLst>
            </p:cNvPr>
            <p:cNvSpPr/>
            <p:nvPr/>
          </p:nvSpPr>
          <p:spPr>
            <a:xfrm>
              <a:off x="3750879" y="4109646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FF0000"/>
                  </a:solidFill>
                </a:rPr>
                <a:t>2</a:t>
              </a:r>
              <a:r>
                <a:rPr lang="fr-FR" sz="1200" b="1" kern="1200" dirty="0"/>
                <a:t> équipes d’Excellence  accèdent au Critérium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 dirty="0"/>
                <a:t>Le 1</a:t>
              </a:r>
              <a:r>
                <a:rPr lang="fr-FR" sz="1050" kern="1200" baseline="30000" dirty="0"/>
                <a:t>er</a:t>
              </a:r>
              <a:r>
                <a:rPr lang="fr-FR" sz="1050" kern="1200" dirty="0"/>
                <a:t> des poules A et B</a:t>
              </a:r>
            </a:p>
          </p:txBody>
        </p: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0256DBFA-C146-8FE7-2C5B-932CA3C2D704}"/>
                </a:ext>
              </a:extLst>
            </p:cNvPr>
            <p:cNvCxnSpPr>
              <a:cxnSpLocks/>
              <a:stCxn id="164" idx="3"/>
              <a:endCxn id="152" idx="1"/>
            </p:cNvCxnSpPr>
            <p:nvPr/>
          </p:nvCxnSpPr>
          <p:spPr>
            <a:xfrm flipH="1">
              <a:off x="3312678" y="4755978"/>
              <a:ext cx="438201" cy="3835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EB1176B-9052-EE6F-FC67-5E53ABE115E1}"/>
              </a:ext>
            </a:extLst>
          </p:cNvPr>
          <p:cNvGrpSpPr/>
          <p:nvPr/>
        </p:nvGrpSpPr>
        <p:grpSpPr>
          <a:xfrm>
            <a:off x="6380211" y="1294909"/>
            <a:ext cx="5693847" cy="1635561"/>
            <a:chOff x="6380211" y="1294909"/>
            <a:chExt cx="5693847" cy="1635561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67B4B7D2-4FBF-8680-EC80-E8CB0C94AD1B}"/>
                </a:ext>
              </a:extLst>
            </p:cNvPr>
            <p:cNvGrpSpPr/>
            <p:nvPr/>
          </p:nvGrpSpPr>
          <p:grpSpPr>
            <a:xfrm>
              <a:off x="6380211" y="1294909"/>
              <a:ext cx="5693847" cy="1635561"/>
              <a:chOff x="6406004" y="1900968"/>
              <a:chExt cx="5693847" cy="1635561"/>
            </a:xfrm>
          </p:grpSpPr>
          <p:pic>
            <p:nvPicPr>
              <p:cNvPr id="119" name="Image 118">
                <a:extLst>
                  <a:ext uri="{FF2B5EF4-FFF2-40B4-BE49-F238E27FC236}">
                    <a16:creationId xmlns:a16="http://schemas.microsoft.com/office/drawing/2014/main" id="{B96CAA3D-F645-58F4-9DCB-29C17B37C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1479" y="1900968"/>
                <a:ext cx="1928372" cy="863176"/>
              </a:xfrm>
              <a:prstGeom prst="rect">
                <a:avLst/>
              </a:prstGeom>
            </p:spPr>
          </p:pic>
          <p:grpSp>
            <p:nvGrpSpPr>
              <p:cNvPr id="184" name="Groupe 183">
                <a:extLst>
                  <a:ext uri="{FF2B5EF4-FFF2-40B4-BE49-F238E27FC236}">
                    <a16:creationId xmlns:a16="http://schemas.microsoft.com/office/drawing/2014/main" id="{780A4576-60A9-7F5A-6A1C-2BF332FF7E06}"/>
                  </a:ext>
                </a:extLst>
              </p:cNvPr>
              <p:cNvGrpSpPr/>
              <p:nvPr/>
            </p:nvGrpSpPr>
            <p:grpSpPr>
              <a:xfrm>
                <a:off x="6406004" y="2344116"/>
                <a:ext cx="5689351" cy="1192413"/>
                <a:chOff x="6406004" y="2344116"/>
                <a:chExt cx="5689351" cy="1192413"/>
              </a:xfrm>
            </p:grpSpPr>
            <p:grpSp>
              <p:nvGrpSpPr>
                <p:cNvPr id="116" name="Groupe 115">
                  <a:extLst>
                    <a:ext uri="{FF2B5EF4-FFF2-40B4-BE49-F238E27FC236}">
                      <a16:creationId xmlns:a16="http://schemas.microsoft.com/office/drawing/2014/main" id="{9200E928-F6BC-7DBC-971C-0C14652829B7}"/>
                    </a:ext>
                  </a:extLst>
                </p:cNvPr>
                <p:cNvGrpSpPr/>
                <p:nvPr/>
              </p:nvGrpSpPr>
              <p:grpSpPr>
                <a:xfrm>
                  <a:off x="6406004" y="2344116"/>
                  <a:ext cx="3700866" cy="1192413"/>
                  <a:chOff x="6569202" y="1901107"/>
                  <a:chExt cx="3121675" cy="1303315"/>
                </a:xfrm>
              </p:grpSpPr>
              <p:sp>
                <p:nvSpPr>
                  <p:cNvPr id="117" name="Forme libre : forme 116">
                    <a:extLst>
                      <a:ext uri="{FF2B5EF4-FFF2-40B4-BE49-F238E27FC236}">
                        <a16:creationId xmlns:a16="http://schemas.microsoft.com/office/drawing/2014/main" id="{12C50FF2-0E76-8026-41BD-3E430C9F3415}"/>
                      </a:ext>
                    </a:extLst>
                  </p:cNvPr>
                  <p:cNvSpPr/>
                  <p:nvPr/>
                </p:nvSpPr>
                <p:spPr>
                  <a:xfrm>
                    <a:off x="6569202" y="1901107"/>
                    <a:ext cx="1382962" cy="275438"/>
                  </a:xfrm>
                  <a:custGeom>
                    <a:avLst/>
                    <a:gdLst>
                      <a:gd name="connsiteX0" fmla="*/ 0 w 1163832"/>
                      <a:gd name="connsiteY0" fmla="*/ 0 h 602580"/>
                      <a:gd name="connsiteX1" fmla="*/ 1163832 w 1163832"/>
                      <a:gd name="connsiteY1" fmla="*/ 0 h 602580"/>
                      <a:gd name="connsiteX2" fmla="*/ 1163832 w 1163832"/>
                      <a:gd name="connsiteY2" fmla="*/ 602580 h 602580"/>
                      <a:gd name="connsiteX3" fmla="*/ 0 w 1163832"/>
                      <a:gd name="connsiteY3" fmla="*/ 602580 h 602580"/>
                      <a:gd name="connsiteX4" fmla="*/ 0 w 1163832"/>
                      <a:gd name="connsiteY4" fmla="*/ 0 h 60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832" h="602580">
                        <a:moveTo>
                          <a:pt x="0" y="0"/>
                        </a:moveTo>
                        <a:lnTo>
                          <a:pt x="1163832" y="0"/>
                        </a:lnTo>
                        <a:lnTo>
                          <a:pt x="1163832" y="602580"/>
                        </a:lnTo>
                        <a:lnTo>
                          <a:pt x="0" y="6025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9525" tIns="9525" rIns="9525" bIns="85031" numCol="1" spcCol="1270" anchor="ctr" anchorCtr="0">
                    <a:noAutofit/>
                  </a:bodyPr>
                  <a:lstStyle/>
                  <a:p>
                    <a:pPr marL="0" lvl="0" indent="0" algn="ctr" defTabSz="666750">
                      <a:spcBef>
                        <a:spcPct val="0"/>
                      </a:spcBef>
                      <a:buNone/>
                    </a:pPr>
                    <a:r>
                      <a:rPr lang="fr-FR" sz="1600" b="1" kern="1200" dirty="0"/>
                      <a:t>Brassage</a:t>
                    </a:r>
                  </a:p>
                </p:txBody>
              </p:sp>
              <p:sp>
                <p:nvSpPr>
                  <p:cNvPr id="118" name="Forme libre : forme 117">
                    <a:extLst>
                      <a:ext uri="{FF2B5EF4-FFF2-40B4-BE49-F238E27FC236}">
                        <a16:creationId xmlns:a16="http://schemas.microsoft.com/office/drawing/2014/main" id="{8CBCA593-0BF5-035E-AF68-D9175B718E84}"/>
                      </a:ext>
                    </a:extLst>
                  </p:cNvPr>
                  <p:cNvSpPr/>
                  <p:nvPr/>
                </p:nvSpPr>
                <p:spPr>
                  <a:xfrm>
                    <a:off x="6623700" y="2126906"/>
                    <a:ext cx="3067177" cy="1077516"/>
                  </a:xfrm>
                  <a:custGeom>
                    <a:avLst/>
                    <a:gdLst>
                      <a:gd name="connsiteX0" fmla="*/ 0 w 1047449"/>
                      <a:gd name="connsiteY0" fmla="*/ 0 h 200860"/>
                      <a:gd name="connsiteX1" fmla="*/ 1047449 w 1047449"/>
                      <a:gd name="connsiteY1" fmla="*/ 0 h 200860"/>
                      <a:gd name="connsiteX2" fmla="*/ 1047449 w 1047449"/>
                      <a:gd name="connsiteY2" fmla="*/ 200860 h 200860"/>
                      <a:gd name="connsiteX3" fmla="*/ 0 w 1047449"/>
                      <a:gd name="connsiteY3" fmla="*/ 200860 h 200860"/>
                      <a:gd name="connsiteX4" fmla="*/ 0 w 1047449"/>
                      <a:gd name="connsiteY4" fmla="*/ 0 h 200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449" h="200860">
                        <a:moveTo>
                          <a:pt x="0" y="0"/>
                        </a:moveTo>
                        <a:lnTo>
                          <a:pt x="1047449" y="0"/>
                        </a:lnTo>
                        <a:lnTo>
                          <a:pt x="1047449" y="200860"/>
                        </a:lnTo>
                        <a:lnTo>
                          <a:pt x="0" y="2008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33020" tIns="8255" rIns="33020" bIns="8255" numCol="1" spcCol="1270" anchor="ctr" anchorCtr="0">
                    <a:noAutofit/>
                  </a:bodyPr>
                  <a:lstStyle/>
                  <a:p>
                    <a:pPr marL="0" lvl="0" indent="0" algn="ctr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300" b="1" kern="1200" dirty="0"/>
                      <a:t>2 Poules de 9</a:t>
                    </a:r>
                  </a:p>
                  <a:p>
                    <a:pPr marL="0" lvl="0" indent="0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100" dirty="0"/>
                      <a:t>18 clubs définis selon les points aux critères</a:t>
                    </a:r>
                  </a:p>
                  <a:p>
                    <a:pPr marL="0" lvl="0" indent="0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100" dirty="0"/>
                      <a:t>4 journées – Toutes les équipes se rencontrent</a:t>
                    </a:r>
                  </a:p>
                  <a:p>
                    <a:pPr marL="0" lvl="0" indent="0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100" kern="1200" dirty="0"/>
                      <a:t>Plateaux de 3 équipes (Miroir U12 et U13 sur le même terrain)</a:t>
                    </a:r>
                  </a:p>
                </p:txBody>
              </p:sp>
            </p:grpSp>
            <p:sp>
              <p:nvSpPr>
                <p:cNvPr id="128" name="Forme libre : forme 127">
                  <a:extLst>
                    <a:ext uri="{FF2B5EF4-FFF2-40B4-BE49-F238E27FC236}">
                      <a16:creationId xmlns:a16="http://schemas.microsoft.com/office/drawing/2014/main" id="{6176A955-D914-8006-F6B9-6967E5042A6D}"/>
                    </a:ext>
                  </a:extLst>
                </p:cNvPr>
                <p:cNvSpPr/>
                <p:nvPr/>
              </p:nvSpPr>
              <p:spPr>
                <a:xfrm>
                  <a:off x="10223233" y="2810008"/>
                  <a:ext cx="1872122" cy="726521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b="1" kern="1200" dirty="0"/>
                    <a:t>U12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 dirty="0"/>
                    <a:t>Plateaux en miroir entre les équipes U12 et U13</a:t>
                  </a:r>
                </a:p>
              </p:txBody>
            </p:sp>
          </p:grpSp>
        </p:grp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0BF6CD3D-6D7C-5B8F-AD54-33BAED2954CB}"/>
                </a:ext>
              </a:extLst>
            </p:cNvPr>
            <p:cNvSpPr/>
            <p:nvPr/>
          </p:nvSpPr>
          <p:spPr>
            <a:xfrm>
              <a:off x="8274763" y="1727171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6FA769A-3D20-5C14-29A0-12E02BA8C583}"/>
              </a:ext>
            </a:extLst>
          </p:cNvPr>
          <p:cNvGrpSpPr/>
          <p:nvPr/>
        </p:nvGrpSpPr>
        <p:grpSpPr>
          <a:xfrm>
            <a:off x="6380211" y="3078563"/>
            <a:ext cx="5693846" cy="1197798"/>
            <a:chOff x="6380211" y="3078563"/>
            <a:chExt cx="5693846" cy="1197798"/>
          </a:xfrm>
        </p:grpSpPr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id="{241B6642-E9BE-9D77-1697-81B6E52A132B}"/>
                </a:ext>
              </a:extLst>
            </p:cNvPr>
            <p:cNvGrpSpPr/>
            <p:nvPr/>
          </p:nvGrpSpPr>
          <p:grpSpPr>
            <a:xfrm>
              <a:off x="6380211" y="3078563"/>
              <a:ext cx="5693846" cy="1197798"/>
              <a:chOff x="6406004" y="3924784"/>
              <a:chExt cx="5693846" cy="1197798"/>
            </a:xfrm>
          </p:grpSpPr>
          <p:grpSp>
            <p:nvGrpSpPr>
              <p:cNvPr id="124" name="Groupe 123">
                <a:extLst>
                  <a:ext uri="{FF2B5EF4-FFF2-40B4-BE49-F238E27FC236}">
                    <a16:creationId xmlns:a16="http://schemas.microsoft.com/office/drawing/2014/main" id="{E6E52D0B-E4AA-996D-4362-8D72CB32FEBC}"/>
                  </a:ext>
                </a:extLst>
              </p:cNvPr>
              <p:cNvGrpSpPr/>
              <p:nvPr/>
            </p:nvGrpSpPr>
            <p:grpSpPr>
              <a:xfrm>
                <a:off x="6406004" y="3924784"/>
                <a:ext cx="3700867" cy="1197798"/>
                <a:chOff x="7300394" y="3109747"/>
                <a:chExt cx="3402619" cy="1197798"/>
              </a:xfrm>
            </p:grpSpPr>
            <p:sp>
              <p:nvSpPr>
                <p:cNvPr id="120" name="Forme libre : forme 119">
                  <a:extLst>
                    <a:ext uri="{FF2B5EF4-FFF2-40B4-BE49-F238E27FC236}">
                      <a16:creationId xmlns:a16="http://schemas.microsoft.com/office/drawing/2014/main" id="{176D0923-CB7F-323C-6D8E-B7679B5D57FE}"/>
                    </a:ext>
                  </a:extLst>
                </p:cNvPr>
                <p:cNvSpPr/>
                <p:nvPr/>
              </p:nvSpPr>
              <p:spPr>
                <a:xfrm>
                  <a:off x="7300394" y="3109747"/>
                  <a:ext cx="1507425" cy="252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spcBef>
                      <a:spcPct val="0"/>
                    </a:spcBef>
                    <a:buNone/>
                  </a:pPr>
                  <a:r>
                    <a:rPr lang="fr-FR" sz="1600" b="1" kern="1200" dirty="0"/>
                    <a:t>Phase 1</a:t>
                  </a:r>
                </a:p>
              </p:txBody>
            </p:sp>
            <p:sp>
              <p:nvSpPr>
                <p:cNvPr id="121" name="Forme libre : forme 120">
                  <a:extLst>
                    <a:ext uri="{FF2B5EF4-FFF2-40B4-BE49-F238E27FC236}">
                      <a16:creationId xmlns:a16="http://schemas.microsoft.com/office/drawing/2014/main" id="{71749B8D-1A0B-D83B-525E-7FF499BCD686}"/>
                    </a:ext>
                  </a:extLst>
                </p:cNvPr>
                <p:cNvSpPr/>
                <p:nvPr/>
              </p:nvSpPr>
              <p:spPr>
                <a:xfrm>
                  <a:off x="7359797" y="3335545"/>
                  <a:ext cx="3343216" cy="97200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b="1" kern="1200" dirty="0"/>
                    <a:t>2 Poules de 6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 dirty="0"/>
                    <a:t>Les 6 premiers des 2 poules de Brassage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dirty="0"/>
                    <a:t>5 journées : Matchs aller sans retour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dirty="0"/>
                    <a:t>Les 12 équipes sont qualifiées pour le critérium U13 LAuRA</a:t>
                  </a:r>
                </a:p>
              </p:txBody>
            </p:sp>
          </p:grp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6A2ACF05-B818-57FA-8521-5CF059246A7F}"/>
                  </a:ext>
                </a:extLst>
              </p:cNvPr>
              <p:cNvSpPr/>
              <p:nvPr/>
            </p:nvSpPr>
            <p:spPr>
              <a:xfrm>
                <a:off x="10227729" y="4148795"/>
                <a:ext cx="1872121" cy="971999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 dirty="0"/>
                  <a:t>U12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 dirty="0"/>
                  <a:t>2 poules en miroir U13 Elite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 dirty="0"/>
                  <a:t>1 poule de 6 pour les équipes restantes</a:t>
                </a:r>
              </a:p>
            </p:txBody>
          </p:sp>
        </p:grp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C93768F-8F67-31E1-5724-F81503AFDA5B}"/>
                </a:ext>
              </a:extLst>
            </p:cNvPr>
            <p:cNvSpPr/>
            <p:nvPr/>
          </p:nvSpPr>
          <p:spPr>
            <a:xfrm>
              <a:off x="8262948" y="3078563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27A34EE-30ED-ABB4-72DC-317654182A83}"/>
              </a:ext>
            </a:extLst>
          </p:cNvPr>
          <p:cNvGrpSpPr/>
          <p:nvPr/>
        </p:nvGrpSpPr>
        <p:grpSpPr>
          <a:xfrm>
            <a:off x="6380211" y="4524011"/>
            <a:ext cx="5715143" cy="1200013"/>
            <a:chOff x="6380211" y="4524011"/>
            <a:chExt cx="5715143" cy="1200013"/>
          </a:xfrm>
        </p:grpSpPr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BB647E5F-347D-E266-2A46-DA8D2DDC0338}"/>
                </a:ext>
              </a:extLst>
            </p:cNvPr>
            <p:cNvGrpSpPr/>
            <p:nvPr/>
          </p:nvGrpSpPr>
          <p:grpSpPr>
            <a:xfrm>
              <a:off x="6380211" y="4526226"/>
              <a:ext cx="5715143" cy="1197798"/>
              <a:chOff x="6380211" y="5408735"/>
              <a:chExt cx="5715143" cy="1197798"/>
            </a:xfrm>
          </p:grpSpPr>
          <p:grpSp>
            <p:nvGrpSpPr>
              <p:cNvPr id="125" name="Groupe 124">
                <a:extLst>
                  <a:ext uri="{FF2B5EF4-FFF2-40B4-BE49-F238E27FC236}">
                    <a16:creationId xmlns:a16="http://schemas.microsoft.com/office/drawing/2014/main" id="{06D33501-BADB-F7EB-3BE8-70000B9083B1}"/>
                  </a:ext>
                </a:extLst>
              </p:cNvPr>
              <p:cNvGrpSpPr/>
              <p:nvPr/>
            </p:nvGrpSpPr>
            <p:grpSpPr>
              <a:xfrm>
                <a:off x="6380211" y="5408735"/>
                <a:ext cx="3700867" cy="1197798"/>
                <a:chOff x="7300394" y="3109747"/>
                <a:chExt cx="3402619" cy="1197798"/>
              </a:xfrm>
            </p:grpSpPr>
            <p:sp>
              <p:nvSpPr>
                <p:cNvPr id="126" name="Forme libre : forme 125">
                  <a:extLst>
                    <a:ext uri="{FF2B5EF4-FFF2-40B4-BE49-F238E27FC236}">
                      <a16:creationId xmlns:a16="http://schemas.microsoft.com/office/drawing/2014/main" id="{7F9DA316-3861-B1E7-F1A6-6132C204A0C1}"/>
                    </a:ext>
                  </a:extLst>
                </p:cNvPr>
                <p:cNvSpPr/>
                <p:nvPr/>
              </p:nvSpPr>
              <p:spPr>
                <a:xfrm>
                  <a:off x="7300394" y="3109747"/>
                  <a:ext cx="1527006" cy="252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spcBef>
                      <a:spcPct val="0"/>
                    </a:spcBef>
                    <a:buNone/>
                  </a:pPr>
                  <a:r>
                    <a:rPr lang="fr-FR" sz="1600" b="1" kern="1200" dirty="0"/>
                    <a:t>Phase 2</a:t>
                  </a:r>
                </a:p>
              </p:txBody>
            </p:sp>
            <p:sp>
              <p:nvSpPr>
                <p:cNvPr id="127" name="Forme libre : forme 126">
                  <a:extLst>
                    <a:ext uri="{FF2B5EF4-FFF2-40B4-BE49-F238E27FC236}">
                      <a16:creationId xmlns:a16="http://schemas.microsoft.com/office/drawing/2014/main" id="{5E94C6F2-5F80-A562-D336-EF43F190CC76}"/>
                    </a:ext>
                  </a:extLst>
                </p:cNvPr>
                <p:cNvSpPr/>
                <p:nvPr/>
              </p:nvSpPr>
              <p:spPr>
                <a:xfrm>
                  <a:off x="7359797" y="3335545"/>
                  <a:ext cx="3343216" cy="97200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b="1" kern="1200" dirty="0"/>
                    <a:t>Critérium U13 LAuRAFoot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 dirty="0"/>
                    <a:t>14 équipes qualifiées (12 Elite + 2 Excellence)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 dirty="0"/>
                    <a:t>Les 2 premiers de chaque poul</a:t>
                  </a:r>
                  <a:r>
                    <a:rPr lang="fr-FR" sz="1100" dirty="0"/>
                    <a:t>e Elite en poules hautes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dirty="0"/>
                    <a:t>Poules de 8 : Matchs aller sans retour (7 journées)</a:t>
                  </a:r>
                </a:p>
              </p:txBody>
            </p:sp>
          </p:grpSp>
          <p:sp>
            <p:nvSpPr>
              <p:cNvPr id="130" name="Forme libre : forme 129">
                <a:extLst>
                  <a:ext uri="{FF2B5EF4-FFF2-40B4-BE49-F238E27FC236}">
                    <a16:creationId xmlns:a16="http://schemas.microsoft.com/office/drawing/2014/main" id="{249416F9-18F2-FA7D-62AB-D3C8A1C32B7F}"/>
                  </a:ext>
                </a:extLst>
              </p:cNvPr>
              <p:cNvSpPr/>
              <p:nvPr/>
            </p:nvSpPr>
            <p:spPr>
              <a:xfrm>
                <a:off x="10223234" y="5634534"/>
                <a:ext cx="1872120" cy="956316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 dirty="0"/>
                  <a:t>U12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 dirty="0"/>
                  <a:t>2 poules de 8 (haute et basse)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2 équipes retournent en groupement</a:t>
                </a:r>
                <a:endParaRPr lang="fr-FR" sz="1100" kern="1200" dirty="0"/>
              </a:p>
            </p:txBody>
          </p:sp>
        </p:grp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D4C8406-D6ED-57C9-B993-EBE059895736}"/>
                </a:ext>
              </a:extLst>
            </p:cNvPr>
            <p:cNvSpPr/>
            <p:nvPr/>
          </p:nvSpPr>
          <p:spPr>
            <a:xfrm>
              <a:off x="8262948" y="4524011"/>
              <a:ext cx="1660852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6E3CB99-D556-327F-D0D2-42D6FB6E95BE}"/>
              </a:ext>
            </a:extLst>
          </p:cNvPr>
          <p:cNvSpPr/>
          <p:nvPr/>
        </p:nvSpPr>
        <p:spPr>
          <a:xfrm>
            <a:off x="6446001" y="5718638"/>
            <a:ext cx="3636257" cy="862912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Intégration progressive du Foot à 11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1 date PPF Foot à 11 en mars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dirty="0"/>
              <a:t>Tournois/plateaux </a:t>
            </a:r>
            <a:r>
              <a:rPr lang="fr-FR" sz="1100" dirty="0" err="1"/>
              <a:t>co-organisés</a:t>
            </a:r>
            <a:r>
              <a:rPr lang="fr-FR" sz="1100" dirty="0"/>
              <a:t> avec le district (après Pâques) 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dirty="0"/>
              <a:t>Evolutions du Critérium prévues en 2026-2027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22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80DBB-439A-F7CB-8FCF-6D96EDA29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7B0C5E2-4CFE-DF0F-FED8-A0B50970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A78250D-73B9-F673-F9DC-D8100EE3C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4BA7E72-3510-D412-98ED-1106E4560866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DF17DA4-080D-52EE-5D73-875ED685869D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C73772F-172E-48D2-D897-7996DA6930B2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FF28CF6D-D670-C5B7-89A2-735FF74AD8C2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5DC3CE3-E962-1B50-8FE7-1E0572987A92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9E46DB9-068A-9B70-B487-E34F1054D90A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5A3C53-3CF6-793F-CDB0-253C82F3D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D73D275-6BB3-8C34-BDC1-962BD590C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F41544F-D995-D37E-F31D-58E37A1677E3}"/>
              </a:ext>
            </a:extLst>
          </p:cNvPr>
          <p:cNvSpPr txBox="1"/>
          <p:nvPr/>
        </p:nvSpPr>
        <p:spPr>
          <a:xfrm>
            <a:off x="2898269" y="22019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DF</a:t>
            </a:r>
          </a:p>
        </p:txBody>
      </p:sp>
    </p:spTree>
    <p:extLst>
      <p:ext uri="{BB962C8B-B14F-4D97-AF65-F5344CB8AC3E}">
        <p14:creationId xmlns:p14="http://schemas.microsoft.com/office/powerpoint/2010/main" val="113701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36AF-A9FD-D309-9EB0-F7B8FA9CE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96F970C-D581-00FA-338E-77F69310F3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574" y="1084081"/>
            <a:ext cx="2786635" cy="5639907"/>
          </a:xfrm>
          <a:prstGeom prst="rect">
            <a:avLst/>
          </a:prstGeom>
        </p:spPr>
      </p:pic>
      <p:sp>
        <p:nvSpPr>
          <p:cNvPr id="27" name="Titre 26">
            <a:extLst>
              <a:ext uri="{FF2B5EF4-FFF2-40B4-BE49-F238E27FC236}">
                <a16:creationId xmlns:a16="http://schemas.microsoft.com/office/drawing/2014/main" id="{868CB7B2-5EFD-59B2-884E-7DA2C478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52" y="285149"/>
            <a:ext cx="8832981" cy="577168"/>
          </a:xfrm>
        </p:spPr>
        <p:txBody>
          <a:bodyPr/>
          <a:lstStyle/>
          <a:p>
            <a:r>
              <a:rPr lang="fr-FR" dirty="0"/>
              <a:t>Format de la pratique 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2082DB8-6438-8ABA-7AFC-5B055B8CCF72}"/>
              </a:ext>
            </a:extLst>
          </p:cNvPr>
          <p:cNvSpPr txBox="1"/>
          <p:nvPr/>
        </p:nvSpPr>
        <p:spPr>
          <a:xfrm>
            <a:off x="5224266" y="1243792"/>
            <a:ext cx="20665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FFF Equipe Light" panose="02000303000000020004" pitchFamily="50" charset="0"/>
              </a:rPr>
              <a:t>Diplôme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FFF Equipe Black" panose="02000A03000000020004" pitchFamily="50" charset="0"/>
              </a:rPr>
              <a:t>CFI U10-13 </a:t>
            </a:r>
            <a:r>
              <a:rPr lang="fr-FR" dirty="0">
                <a:solidFill>
                  <a:srgbClr val="FF0000"/>
                </a:solidFill>
                <a:latin typeface="FFF Equipe Light" panose="02000303000000020004" pitchFamily="50" charset="0"/>
              </a:rPr>
              <a:t>obligatoire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D27091B1-7E28-58E0-8C25-41D96B219936}"/>
              </a:ext>
            </a:extLst>
          </p:cNvPr>
          <p:cNvGrpSpPr/>
          <p:nvPr/>
        </p:nvGrpSpPr>
        <p:grpSpPr>
          <a:xfrm>
            <a:off x="121856" y="4355578"/>
            <a:ext cx="2552044" cy="646332"/>
            <a:chOff x="121856" y="4355578"/>
            <a:chExt cx="2552044" cy="646332"/>
          </a:xfrm>
        </p:grpSpPr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74687F09-B20D-D156-5633-A9AEA8CF1159}"/>
                </a:ext>
              </a:extLst>
            </p:cNvPr>
            <p:cNvSpPr/>
            <p:nvPr/>
          </p:nvSpPr>
          <p:spPr>
            <a:xfrm>
              <a:off x="121856" y="4355578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FF0000"/>
                  </a:solidFill>
                </a:rPr>
                <a:t>2</a:t>
              </a:r>
              <a:r>
                <a:rPr lang="fr-FR" sz="1200" b="1" kern="1200" dirty="0"/>
                <a:t> équipes d’Excellence  accèdent au Critérium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 dirty="0"/>
                <a:t>Le 1</a:t>
              </a:r>
              <a:r>
                <a:rPr lang="fr-FR" sz="1050" kern="1200" baseline="30000" dirty="0"/>
                <a:t>er</a:t>
              </a:r>
              <a:r>
                <a:rPr lang="fr-FR" sz="1050" kern="1200" dirty="0"/>
                <a:t> des poules A et B</a:t>
              </a:r>
            </a:p>
          </p:txBody>
        </p: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51F128DA-8D2E-89FA-70DE-ADE9E8A494A4}"/>
                </a:ext>
              </a:extLst>
            </p:cNvPr>
            <p:cNvCxnSpPr>
              <a:cxnSpLocks/>
              <a:stCxn id="77" idx="3"/>
              <a:endCxn id="164" idx="2"/>
            </p:cNvCxnSpPr>
            <p:nvPr/>
          </p:nvCxnSpPr>
          <p:spPr>
            <a:xfrm flipH="1">
              <a:off x="2056144" y="4424604"/>
              <a:ext cx="617756" cy="5773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7DE10BD5-272B-87E1-D628-35FABA0D01FE}"/>
              </a:ext>
            </a:extLst>
          </p:cNvPr>
          <p:cNvGrpSpPr/>
          <p:nvPr/>
        </p:nvGrpSpPr>
        <p:grpSpPr>
          <a:xfrm>
            <a:off x="8123153" y="1398299"/>
            <a:ext cx="3700866" cy="1377977"/>
            <a:chOff x="8123153" y="1398299"/>
            <a:chExt cx="3700866" cy="1377977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F0554C06-8FEF-CF24-3C31-2C8757112EB1}"/>
                </a:ext>
              </a:extLst>
            </p:cNvPr>
            <p:cNvGrpSpPr/>
            <p:nvPr/>
          </p:nvGrpSpPr>
          <p:grpSpPr>
            <a:xfrm>
              <a:off x="8123153" y="1409185"/>
              <a:ext cx="3700866" cy="1367091"/>
              <a:chOff x="6569202" y="1901107"/>
              <a:chExt cx="3121675" cy="1494239"/>
            </a:xfrm>
          </p:grpSpPr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54D17C95-B9AD-2E75-91C9-AC5012691903}"/>
                  </a:ext>
                </a:extLst>
              </p:cNvPr>
              <p:cNvSpPr/>
              <p:nvPr/>
            </p:nvSpPr>
            <p:spPr>
              <a:xfrm>
                <a:off x="6569202" y="1901107"/>
                <a:ext cx="1382962" cy="275438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fr-FR" sz="1600" b="1" kern="1200" dirty="0"/>
                  <a:t>Brassage</a:t>
                </a:r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B07E0E33-3C5F-ADF8-2D24-70E2DE0D0B53}"/>
                  </a:ext>
                </a:extLst>
              </p:cNvPr>
              <p:cNvSpPr/>
              <p:nvPr/>
            </p:nvSpPr>
            <p:spPr>
              <a:xfrm>
                <a:off x="6623700" y="2126905"/>
                <a:ext cx="3067177" cy="1268441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 dirty="0"/>
                  <a:t>3 Poules de 9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27 équipes U13 définies selon les points aux critères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Dont 3 équipes U13-2 possibles issues des clubs du Top 3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4 journées – Toutes les équipes se rencontrent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 dirty="0"/>
                  <a:t>Plateaux de 3 équipes</a:t>
                </a:r>
              </a:p>
            </p:txBody>
          </p:sp>
        </p:grp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E453592-A417-E3A3-E074-93F1C385B6BB}"/>
                </a:ext>
              </a:extLst>
            </p:cNvPr>
            <p:cNvSpPr/>
            <p:nvPr/>
          </p:nvSpPr>
          <p:spPr>
            <a:xfrm>
              <a:off x="10017705" y="1398299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AAD81EA-8694-28D0-01B8-77B6041526FA}"/>
              </a:ext>
            </a:extLst>
          </p:cNvPr>
          <p:cNvGrpSpPr/>
          <p:nvPr/>
        </p:nvGrpSpPr>
        <p:grpSpPr>
          <a:xfrm>
            <a:off x="8123153" y="3026141"/>
            <a:ext cx="3700867" cy="1774882"/>
            <a:chOff x="8123153" y="3026141"/>
            <a:chExt cx="3700867" cy="1774882"/>
          </a:xfrm>
        </p:grpSpPr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518B12A9-319B-4903-C6F5-F939D6F936C3}"/>
                </a:ext>
              </a:extLst>
            </p:cNvPr>
            <p:cNvGrpSpPr/>
            <p:nvPr/>
          </p:nvGrpSpPr>
          <p:grpSpPr>
            <a:xfrm>
              <a:off x="8123153" y="3026141"/>
              <a:ext cx="3700867" cy="1774882"/>
              <a:chOff x="7300394" y="3109747"/>
              <a:chExt cx="3402619" cy="1774882"/>
            </a:xfrm>
          </p:grpSpPr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28BAB273-7478-6206-B8D3-1553D1396B2D}"/>
                  </a:ext>
                </a:extLst>
              </p:cNvPr>
              <p:cNvSpPr/>
              <p:nvPr/>
            </p:nvSpPr>
            <p:spPr>
              <a:xfrm>
                <a:off x="7300394" y="3109747"/>
                <a:ext cx="1507425" cy="25200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fr-FR" sz="1600" b="1" kern="1200" dirty="0"/>
                  <a:t>Phase 1</a:t>
                </a:r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797A686E-3D42-6DF3-8164-286DA9007F7E}"/>
                  </a:ext>
                </a:extLst>
              </p:cNvPr>
              <p:cNvSpPr/>
              <p:nvPr/>
            </p:nvSpPr>
            <p:spPr>
              <a:xfrm>
                <a:off x="7359797" y="3335545"/>
                <a:ext cx="3343216" cy="1549084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 dirty="0"/>
                  <a:t>6 Poules de 6</a:t>
                </a:r>
              </a:p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dirty="0"/>
                  <a:t>5 journées : Matchs aller sans retour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u="sng" kern="1200" dirty="0"/>
                  <a:t>2 poules hautes A et B</a:t>
                </a:r>
                <a:r>
                  <a:rPr lang="fr-FR" sz="1100" kern="1200" dirty="0"/>
                  <a:t>: issues des brassages élite et excellence</a:t>
                </a:r>
              </a:p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r-FR" sz="1100" kern="1200" dirty="0"/>
                  <a:t>6 équipes Elite :  Les 3 derniers de chaque poule</a:t>
                </a:r>
              </a:p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r-FR" sz="1100" dirty="0"/>
                  <a:t>6 équipes Excellence : Les 2 premiers de chaque poule</a:t>
                </a: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u="sng" kern="1200" dirty="0"/>
                  <a:t>4 poules de niveau</a:t>
                </a:r>
                <a:r>
                  <a:rPr lang="fr-FR" sz="1100" kern="1200" dirty="0"/>
                  <a:t> issues des brassages excellence</a:t>
                </a:r>
              </a:p>
            </p:txBody>
          </p:sp>
        </p:grp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B641BF28-9F11-6048-2A49-7F766FF535CA}"/>
                </a:ext>
              </a:extLst>
            </p:cNvPr>
            <p:cNvSpPr/>
            <p:nvPr/>
          </p:nvSpPr>
          <p:spPr>
            <a:xfrm>
              <a:off x="10005890" y="3026141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1BAA0AC-5E66-F2CB-4732-B38815157CAC}"/>
              </a:ext>
            </a:extLst>
          </p:cNvPr>
          <p:cNvGrpSpPr/>
          <p:nvPr/>
        </p:nvGrpSpPr>
        <p:grpSpPr>
          <a:xfrm>
            <a:off x="8155456" y="5077090"/>
            <a:ext cx="3700867" cy="1197798"/>
            <a:chOff x="8155456" y="5077090"/>
            <a:chExt cx="3700867" cy="1197798"/>
          </a:xfrm>
        </p:grpSpPr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A64C5414-505D-DA5D-9CF3-B164140D72FE}"/>
                </a:ext>
              </a:extLst>
            </p:cNvPr>
            <p:cNvGrpSpPr/>
            <p:nvPr/>
          </p:nvGrpSpPr>
          <p:grpSpPr>
            <a:xfrm>
              <a:off x="8155456" y="5077090"/>
              <a:ext cx="3700867" cy="1197798"/>
              <a:chOff x="7300394" y="3109747"/>
              <a:chExt cx="3402619" cy="1197798"/>
            </a:xfrm>
          </p:grpSpPr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3C9637B7-D852-D695-6440-DA729CAB257D}"/>
                  </a:ext>
                </a:extLst>
              </p:cNvPr>
              <p:cNvSpPr/>
              <p:nvPr/>
            </p:nvSpPr>
            <p:spPr>
              <a:xfrm>
                <a:off x="7300394" y="3109747"/>
                <a:ext cx="1527006" cy="25200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fr-FR" sz="1600" b="1" kern="1200" dirty="0"/>
                  <a:t>Phase 2</a:t>
                </a:r>
              </a:p>
            </p:txBody>
          </p:sp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6297D541-DE6D-F633-5CAC-C16AC7E2939E}"/>
                  </a:ext>
                </a:extLst>
              </p:cNvPr>
              <p:cNvSpPr/>
              <p:nvPr/>
            </p:nvSpPr>
            <p:spPr>
              <a:xfrm>
                <a:off x="7359797" y="3335545"/>
                <a:ext cx="3343216" cy="97200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 dirty="0"/>
                  <a:t>6 poules de 8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Poules de 8 : Matchs aller sans retour (7 journées)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3 niveaux selon les résultats de la phase 2 et des poules espoir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u="sng" dirty="0"/>
                  <a:t>Poule A </a:t>
                </a:r>
                <a:r>
                  <a:rPr lang="fr-FR" sz="1100" dirty="0"/>
                  <a:t>: Intégration progressive du Foot à 11 (Idem Elite)</a:t>
                </a:r>
              </a:p>
            </p:txBody>
          </p:sp>
        </p:grp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9D245EA-97C6-5D75-8C71-AF46927F46E5}"/>
                </a:ext>
              </a:extLst>
            </p:cNvPr>
            <p:cNvSpPr/>
            <p:nvPr/>
          </p:nvSpPr>
          <p:spPr>
            <a:xfrm>
              <a:off x="9984593" y="5080928"/>
              <a:ext cx="1660852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19C0C975-9A23-010F-F7A1-11E49B42B562}"/>
              </a:ext>
            </a:extLst>
          </p:cNvPr>
          <p:cNvGrpSpPr/>
          <p:nvPr/>
        </p:nvGrpSpPr>
        <p:grpSpPr>
          <a:xfrm>
            <a:off x="111020" y="3190262"/>
            <a:ext cx="2562880" cy="646332"/>
            <a:chOff x="111020" y="3190262"/>
            <a:chExt cx="2562880" cy="646332"/>
          </a:xfrm>
        </p:grpSpPr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302B3C49-67F4-9C92-5364-10B0B2D0F751}"/>
                </a:ext>
              </a:extLst>
            </p:cNvPr>
            <p:cNvSpPr/>
            <p:nvPr/>
          </p:nvSpPr>
          <p:spPr>
            <a:xfrm>
              <a:off x="111020" y="3190262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 dirty="0">
                  <a:solidFill>
                    <a:srgbClr val="FF0000"/>
                  </a:solidFill>
                </a:rPr>
                <a:t>6</a:t>
              </a:r>
              <a:r>
                <a:rPr lang="fr-FR" sz="1200" b="1" kern="1200" dirty="0"/>
                <a:t> équipes Elite </a:t>
              </a:r>
              <a:r>
                <a:rPr lang="fr-FR" sz="1200" b="1" dirty="0"/>
                <a:t>en</a:t>
              </a:r>
              <a:r>
                <a:rPr lang="fr-FR" sz="1200" b="1" kern="1200" dirty="0"/>
                <a:t> 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 dirty="0"/>
                <a:t>Les </a:t>
              </a:r>
              <a:r>
                <a:rPr lang="fr-FR" sz="1050" u="sng" kern="1200" dirty="0"/>
                <a:t>3 derniers </a:t>
              </a:r>
              <a:r>
                <a:rPr lang="fr-FR" sz="1050" kern="1200" dirty="0"/>
                <a:t>de chaque poule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72CF9DE-EA2F-0809-60EE-6234CDA06316}"/>
                </a:ext>
              </a:extLst>
            </p:cNvPr>
            <p:cNvCxnSpPr>
              <a:cxnSpLocks/>
              <a:stCxn id="163" idx="1"/>
              <a:endCxn id="77" idx="0"/>
            </p:cNvCxnSpPr>
            <p:nvPr/>
          </p:nvCxnSpPr>
          <p:spPr>
            <a:xfrm>
              <a:off x="2045308" y="3190262"/>
              <a:ext cx="628592" cy="51434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9D42919D-C839-3D6A-21CD-9877A14F3ABF}"/>
              </a:ext>
            </a:extLst>
          </p:cNvPr>
          <p:cNvGrpSpPr/>
          <p:nvPr/>
        </p:nvGrpSpPr>
        <p:grpSpPr>
          <a:xfrm>
            <a:off x="4534385" y="3898499"/>
            <a:ext cx="2877360" cy="1413577"/>
            <a:chOff x="4534385" y="3898499"/>
            <a:chExt cx="2877360" cy="1413577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F8AC0CF-99D4-17AB-DAC6-77F6DBEB71FA}"/>
                </a:ext>
              </a:extLst>
            </p:cNvPr>
            <p:cNvSpPr/>
            <p:nvPr/>
          </p:nvSpPr>
          <p:spPr>
            <a:xfrm>
              <a:off x="5191189" y="3898499"/>
              <a:ext cx="2220556" cy="1119726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/>
                <a:t>14 équipes Espoir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/>
                <a:t>accèdent à l’Excellence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 kern="1200" dirty="0"/>
                <a:t>Les </a:t>
              </a:r>
              <a:r>
                <a:rPr lang="fr-FR" sz="1100" u="sng" kern="1200" dirty="0"/>
                <a:t>deux premiers </a:t>
              </a:r>
              <a:r>
                <a:rPr lang="fr-FR" sz="1100" kern="1200" dirty="0"/>
                <a:t>de chaque groupement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 dirty="0"/>
                <a:t>Les </a:t>
              </a:r>
              <a:r>
                <a:rPr lang="fr-FR" sz="1100" u="sng" dirty="0"/>
                <a:t>quatre meilleurs</a:t>
              </a:r>
              <a:r>
                <a:rPr lang="fr-FR" sz="1100" dirty="0"/>
                <a:t> 3</a:t>
              </a:r>
              <a:r>
                <a:rPr lang="fr-FR" sz="1100" baseline="30000" dirty="0"/>
                <a:t>ème</a:t>
              </a:r>
              <a:r>
                <a:rPr lang="fr-FR" sz="1100" dirty="0"/>
                <a:t> et 4</a:t>
              </a:r>
              <a:r>
                <a:rPr lang="fr-FR" sz="1100" baseline="30000" dirty="0"/>
                <a:t>ème</a:t>
              </a:r>
              <a:r>
                <a:rPr lang="fr-FR" sz="1100" dirty="0"/>
                <a:t> selon les critères d’accès</a:t>
              </a:r>
              <a:endParaRPr lang="fr-FR" sz="1100" kern="1200" dirty="0"/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12DE0ADC-DF3A-569B-AC58-8A473D2C1832}"/>
                </a:ext>
              </a:extLst>
            </p:cNvPr>
            <p:cNvCxnSpPr>
              <a:cxnSpLocks/>
              <a:stCxn id="44" idx="3"/>
              <a:endCxn id="36" idx="1"/>
            </p:cNvCxnSpPr>
            <p:nvPr/>
          </p:nvCxnSpPr>
          <p:spPr>
            <a:xfrm flipH="1">
              <a:off x="4534385" y="5018225"/>
              <a:ext cx="656804" cy="29385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2" name="Espace réservé du texte 1">
            <a:extLst>
              <a:ext uri="{FF2B5EF4-FFF2-40B4-BE49-F238E27FC236}">
                <a16:creationId xmlns:a16="http://schemas.microsoft.com/office/drawing/2014/main" id="{311BECD9-8E00-0917-8BE2-D1D87CC842C0}"/>
              </a:ext>
            </a:extLst>
          </p:cNvPr>
          <p:cNvSpPr txBox="1">
            <a:spLocks/>
          </p:cNvSpPr>
          <p:nvPr/>
        </p:nvSpPr>
        <p:spPr>
          <a:xfrm>
            <a:off x="2857688" y="185909"/>
            <a:ext cx="4298275" cy="74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>
                <a:solidFill>
                  <a:srgbClr val="C00000"/>
                </a:solidFill>
                <a:latin typeface="FFF Equipe" panose="02000503000000020004" pitchFamily="50" charset="0"/>
              </a:rPr>
              <a:t>U13 Excellence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69912CE-4685-6B99-76EB-F9FC1B365F9B}"/>
              </a:ext>
            </a:extLst>
          </p:cNvPr>
          <p:cNvGrpSpPr/>
          <p:nvPr/>
        </p:nvGrpSpPr>
        <p:grpSpPr>
          <a:xfrm>
            <a:off x="2334150" y="1094967"/>
            <a:ext cx="2657249" cy="5582380"/>
            <a:chOff x="2334150" y="1094967"/>
            <a:chExt cx="2657249" cy="5582380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D68C0080-03C0-E03E-5D9A-FCF78BB8CB36}"/>
                </a:ext>
              </a:extLst>
            </p:cNvPr>
            <p:cNvGrpSpPr/>
            <p:nvPr/>
          </p:nvGrpSpPr>
          <p:grpSpPr>
            <a:xfrm>
              <a:off x="2334150" y="1094967"/>
              <a:ext cx="2657249" cy="5582380"/>
              <a:chOff x="2334150" y="1094967"/>
              <a:chExt cx="2657249" cy="5582380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6FDE0D0E-7B7E-AFF9-2070-7E39D3B323BD}"/>
                  </a:ext>
                </a:extLst>
              </p:cNvPr>
              <p:cNvGrpSpPr/>
              <p:nvPr/>
            </p:nvGrpSpPr>
            <p:grpSpPr>
              <a:xfrm>
                <a:off x="2334150" y="1094967"/>
                <a:ext cx="2657249" cy="5582380"/>
                <a:chOff x="2334150" y="1094967"/>
                <a:chExt cx="2657249" cy="5582380"/>
              </a:xfrm>
            </p:grpSpPr>
            <p:cxnSp>
              <p:nvCxnSpPr>
                <p:cNvPr id="148" name="Connecteur droit avec flèche 147">
                  <a:extLst>
                    <a:ext uri="{FF2B5EF4-FFF2-40B4-BE49-F238E27FC236}">
                      <a16:creationId xmlns:a16="http://schemas.microsoft.com/office/drawing/2014/main" id="{DDAC4A71-2675-CD24-6971-61136A132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2828" y="3490559"/>
                  <a:ext cx="0" cy="258239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Forme libre : forme 72">
                  <a:extLst>
                    <a:ext uri="{FF2B5EF4-FFF2-40B4-BE49-F238E27FC236}">
                      <a16:creationId xmlns:a16="http://schemas.microsoft.com/office/drawing/2014/main" id="{DBE22F21-E9AE-4F46-A3A5-4CA71A32CBF0}"/>
                    </a:ext>
                  </a:extLst>
                </p:cNvPr>
                <p:cNvSpPr/>
                <p:nvPr/>
              </p:nvSpPr>
              <p:spPr>
                <a:xfrm>
                  <a:off x="2432373" y="1094967"/>
                  <a:ext cx="2225505" cy="1036907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b="1" kern="1200" dirty="0"/>
                    <a:t>Excellence</a:t>
                  </a:r>
                </a:p>
              </p:txBody>
            </p:sp>
            <p:sp>
              <p:nvSpPr>
                <p:cNvPr id="74" name="Forme libre : forme 73">
                  <a:extLst>
                    <a:ext uri="{FF2B5EF4-FFF2-40B4-BE49-F238E27FC236}">
                      <a16:creationId xmlns:a16="http://schemas.microsoft.com/office/drawing/2014/main" id="{BDA843C2-A6F1-5B55-3B42-097490E1571B}"/>
                    </a:ext>
                  </a:extLst>
                </p:cNvPr>
                <p:cNvSpPr/>
                <p:nvPr/>
              </p:nvSpPr>
              <p:spPr>
                <a:xfrm>
                  <a:off x="2470764" y="1916782"/>
                  <a:ext cx="2148722" cy="466567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>
                      <a:solidFill>
                        <a:schemeClr val="tx1"/>
                      </a:solidFill>
                    </a:rPr>
                    <a:t>27 équipes selon</a:t>
                  </a:r>
                </a:p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>
                      <a:solidFill>
                        <a:schemeClr val="tx1"/>
                      </a:solidFill>
                    </a:rPr>
                    <a:t>les points des critè</a:t>
                  </a:r>
                  <a:r>
                    <a:rPr lang="fr-FR" sz="1300" dirty="0">
                      <a:solidFill>
                        <a:schemeClr val="tx1"/>
                      </a:solidFill>
                    </a:rPr>
                    <a:t>res</a:t>
                  </a:r>
                  <a:endParaRPr lang="fr-FR" sz="13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orme libre : forme 74">
                  <a:extLst>
                    <a:ext uri="{FF2B5EF4-FFF2-40B4-BE49-F238E27FC236}">
                      <a16:creationId xmlns:a16="http://schemas.microsoft.com/office/drawing/2014/main" id="{05C35189-A49F-ACC8-697F-E9750A16A16F}"/>
                    </a:ext>
                  </a:extLst>
                </p:cNvPr>
                <p:cNvSpPr/>
                <p:nvPr/>
              </p:nvSpPr>
              <p:spPr>
                <a:xfrm>
                  <a:off x="2673899" y="2654938"/>
                  <a:ext cx="1863111" cy="720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500" b="1" kern="1200" dirty="0">
                      <a:solidFill>
                        <a:schemeClr val="tx1"/>
                      </a:solidFill>
                    </a:rPr>
                    <a:t>Brassage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400" i="1" kern="1200" dirty="0">
                      <a:solidFill>
                        <a:schemeClr val="tx1"/>
                      </a:solidFill>
                    </a:rPr>
                    <a:t>Sept</a:t>
                  </a:r>
                  <a:r>
                    <a:rPr lang="fr-FR" sz="1400" i="1" dirty="0">
                      <a:solidFill>
                        <a:schemeClr val="tx1"/>
                      </a:solidFill>
                    </a:rPr>
                    <a:t> - </a:t>
                  </a:r>
                  <a:r>
                    <a:rPr lang="fr-FR" sz="1400" i="1" dirty="0" err="1">
                      <a:solidFill>
                        <a:schemeClr val="tx1"/>
                      </a:solidFill>
                    </a:rPr>
                    <a:t>Oct</a:t>
                  </a:r>
                  <a:endParaRPr lang="fr-FR" sz="1400" i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Forme libre : forme 75">
                  <a:extLst>
                    <a:ext uri="{FF2B5EF4-FFF2-40B4-BE49-F238E27FC236}">
                      <a16:creationId xmlns:a16="http://schemas.microsoft.com/office/drawing/2014/main" id="{BEA48D43-B139-3BEA-BA49-3DFA90CC20D5}"/>
                    </a:ext>
                  </a:extLst>
                </p:cNvPr>
                <p:cNvSpPr/>
                <p:nvPr/>
              </p:nvSpPr>
              <p:spPr>
                <a:xfrm>
                  <a:off x="3050175" y="3312568"/>
                  <a:ext cx="1047449" cy="20086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/>
                    <a:t>3 poules de 9</a:t>
                  </a:r>
                </a:p>
              </p:txBody>
            </p:sp>
            <p:sp>
              <p:nvSpPr>
                <p:cNvPr id="77" name="Forme libre : forme 76">
                  <a:extLst>
                    <a:ext uri="{FF2B5EF4-FFF2-40B4-BE49-F238E27FC236}">
                      <a16:creationId xmlns:a16="http://schemas.microsoft.com/office/drawing/2014/main" id="{2D7CE43B-F323-ACAB-0C51-10D15EE63FE0}"/>
                    </a:ext>
                  </a:extLst>
                </p:cNvPr>
                <p:cNvSpPr/>
                <p:nvPr/>
              </p:nvSpPr>
              <p:spPr>
                <a:xfrm>
                  <a:off x="2673900" y="3704604"/>
                  <a:ext cx="1863114" cy="720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500" b="1" kern="1200" dirty="0">
                      <a:solidFill>
                        <a:schemeClr val="tx1"/>
                      </a:solidFill>
                    </a:rPr>
                    <a:t>Phase </a:t>
                  </a:r>
                  <a:r>
                    <a:rPr lang="fr-FR" sz="1500" b="1" dirty="0">
                      <a:solidFill>
                        <a:schemeClr val="tx1"/>
                      </a:solidFill>
                    </a:rPr>
                    <a:t>1</a:t>
                  </a:r>
                  <a:endParaRPr lang="fr-FR" sz="1500" b="1" kern="1200" dirty="0">
                    <a:solidFill>
                      <a:schemeClr val="tx1"/>
                    </a:solidFill>
                  </a:endParaRP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400" i="1" dirty="0" err="1">
                      <a:solidFill>
                        <a:schemeClr val="tx1"/>
                      </a:solidFill>
                    </a:rPr>
                    <a:t>Nov</a:t>
                  </a:r>
                  <a:r>
                    <a:rPr lang="fr-FR" sz="1400" i="1" dirty="0">
                      <a:solidFill>
                        <a:schemeClr val="tx1"/>
                      </a:solidFill>
                    </a:rPr>
                    <a:t> - </a:t>
                  </a:r>
                  <a:r>
                    <a:rPr lang="fr-FR" sz="1400" i="1" dirty="0" err="1">
                      <a:solidFill>
                        <a:schemeClr val="tx1"/>
                      </a:solidFill>
                    </a:rPr>
                    <a:t>Dec</a:t>
                  </a:r>
                  <a:endParaRPr lang="fr-FR" sz="1400" i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Forme libre : forme 77">
                  <a:extLst>
                    <a:ext uri="{FF2B5EF4-FFF2-40B4-BE49-F238E27FC236}">
                      <a16:creationId xmlns:a16="http://schemas.microsoft.com/office/drawing/2014/main" id="{B834E6E2-CDF8-E0BD-7F0C-240623273EDC}"/>
                    </a:ext>
                  </a:extLst>
                </p:cNvPr>
                <p:cNvSpPr/>
                <p:nvPr/>
              </p:nvSpPr>
              <p:spPr>
                <a:xfrm>
                  <a:off x="3050175" y="4357932"/>
                  <a:ext cx="1047449" cy="20086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/>
                    <a:t>6 poules de 6</a:t>
                  </a:r>
                </a:p>
              </p:txBody>
            </p:sp>
            <p:cxnSp>
              <p:nvCxnSpPr>
                <p:cNvPr id="157" name="Connecteur droit avec flèche 156">
                  <a:extLst>
                    <a:ext uri="{FF2B5EF4-FFF2-40B4-BE49-F238E27FC236}">
                      <a16:creationId xmlns:a16="http://schemas.microsoft.com/office/drawing/2014/main" id="{F9CC217A-39CB-24F8-ABB3-8ED51C87DD0C}"/>
                    </a:ext>
                  </a:extLst>
                </p:cNvPr>
                <p:cNvCxnSpPr>
                  <a:cxnSpLocks/>
                  <a:stCxn id="78" idx="3"/>
                </p:cNvCxnSpPr>
                <p:nvPr/>
              </p:nvCxnSpPr>
              <p:spPr>
                <a:xfrm>
                  <a:off x="3050175" y="4558792"/>
                  <a:ext cx="413081" cy="154465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id="{D9EB6992-7990-798F-662D-06F727E4ACAC}"/>
                    </a:ext>
                  </a:extLst>
                </p:cNvPr>
                <p:cNvSpPr/>
                <p:nvPr/>
              </p:nvSpPr>
              <p:spPr>
                <a:xfrm>
                  <a:off x="2851256" y="4670577"/>
                  <a:ext cx="612000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 dirty="0">
                      <a:solidFill>
                        <a:schemeClr val="tx1"/>
                      </a:solidFill>
                    </a:rPr>
                    <a:t>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dirty="0">
                      <a:solidFill>
                        <a:schemeClr val="tx1"/>
                      </a:solidFill>
                    </a:rPr>
                    <a:t>A et B</a:t>
                  </a:r>
                  <a:endParaRPr lang="fr-FR" sz="12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BD8A0C09-D690-6957-7B48-FA1E618425E0}"/>
                    </a:ext>
                  </a:extLst>
                </p:cNvPr>
                <p:cNvSpPr/>
                <p:nvPr/>
              </p:nvSpPr>
              <p:spPr>
                <a:xfrm>
                  <a:off x="3731004" y="4670577"/>
                  <a:ext cx="612000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 dirty="0">
                      <a:solidFill>
                        <a:schemeClr val="tx1"/>
                      </a:solidFill>
                    </a:rPr>
                    <a:t>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 dirty="0">
                      <a:solidFill>
                        <a:schemeClr val="tx1"/>
                      </a:solidFill>
                    </a:rPr>
                    <a:t>C, D, E, F</a:t>
                  </a:r>
                </a:p>
              </p:txBody>
            </p:sp>
            <p:cxnSp>
              <p:nvCxnSpPr>
                <p:cNvPr id="24" name="Connecteur droit avec flèche 23">
                  <a:extLst>
                    <a:ext uri="{FF2B5EF4-FFF2-40B4-BE49-F238E27FC236}">
                      <a16:creationId xmlns:a16="http://schemas.microsoft.com/office/drawing/2014/main" id="{F41D6457-3CC8-887F-EB55-D62145A6CA66}"/>
                    </a:ext>
                  </a:extLst>
                </p:cNvPr>
                <p:cNvCxnSpPr>
                  <a:cxnSpLocks/>
                  <a:stCxn id="78" idx="2"/>
                  <a:endCxn id="21" idx="0"/>
                </p:cNvCxnSpPr>
                <p:nvPr/>
              </p:nvCxnSpPr>
              <p:spPr>
                <a:xfrm flipH="1">
                  <a:off x="3731004" y="4558792"/>
                  <a:ext cx="366620" cy="111785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orme libre : forme 35">
                  <a:extLst>
                    <a:ext uri="{FF2B5EF4-FFF2-40B4-BE49-F238E27FC236}">
                      <a16:creationId xmlns:a16="http://schemas.microsoft.com/office/drawing/2014/main" id="{6C5CFE5E-B7FD-57A9-7686-0D00E99FFB36}"/>
                    </a:ext>
                  </a:extLst>
                </p:cNvPr>
                <p:cNvSpPr/>
                <p:nvPr/>
              </p:nvSpPr>
              <p:spPr>
                <a:xfrm>
                  <a:off x="2671271" y="5312076"/>
                  <a:ext cx="1863114" cy="577304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500" b="1" kern="1200" dirty="0">
                      <a:solidFill>
                        <a:schemeClr val="tx1"/>
                      </a:solidFill>
                    </a:rPr>
                    <a:t>Phase 2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400" i="1" dirty="0">
                      <a:solidFill>
                        <a:schemeClr val="tx1"/>
                      </a:solidFill>
                    </a:rPr>
                    <a:t>2026</a:t>
                  </a:r>
                  <a:endParaRPr lang="fr-FR" sz="1400" i="1" kern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Connecteur droit avec flèche 38">
                  <a:extLst>
                    <a:ext uri="{FF2B5EF4-FFF2-40B4-BE49-F238E27FC236}">
                      <a16:creationId xmlns:a16="http://schemas.microsoft.com/office/drawing/2014/main" id="{89FCB683-5F21-AF1C-AA8E-DDA970B730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4152" y="4569594"/>
                  <a:ext cx="1985" cy="73168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orme libre : forme 40">
                  <a:extLst>
                    <a:ext uri="{FF2B5EF4-FFF2-40B4-BE49-F238E27FC236}">
                      <a16:creationId xmlns:a16="http://schemas.microsoft.com/office/drawing/2014/main" id="{892572B3-9803-B13F-942C-322708D69987}"/>
                    </a:ext>
                  </a:extLst>
                </p:cNvPr>
                <p:cNvSpPr/>
                <p:nvPr/>
              </p:nvSpPr>
              <p:spPr>
                <a:xfrm>
                  <a:off x="2334150" y="6128707"/>
                  <a:ext cx="674241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 dirty="0">
                      <a:solidFill>
                        <a:schemeClr val="tx1"/>
                      </a:solidFill>
                    </a:rPr>
                    <a:t>1 Poule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dirty="0">
                      <a:solidFill>
                        <a:schemeClr val="tx1"/>
                      </a:solidFill>
                    </a:rPr>
                    <a:t>A (Elite)</a:t>
                  </a:r>
                  <a:endParaRPr lang="fr-FR" sz="12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orme libre : forme 50">
                  <a:extLst>
                    <a:ext uri="{FF2B5EF4-FFF2-40B4-BE49-F238E27FC236}">
                      <a16:creationId xmlns:a16="http://schemas.microsoft.com/office/drawing/2014/main" id="{CFBB00A9-B1F2-571C-3C66-1DFD96510680}"/>
                    </a:ext>
                  </a:extLst>
                </p:cNvPr>
                <p:cNvSpPr/>
                <p:nvPr/>
              </p:nvSpPr>
              <p:spPr>
                <a:xfrm>
                  <a:off x="3021400" y="5825051"/>
                  <a:ext cx="1047449" cy="20086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/>
                    <a:t>6 poules de 8</a:t>
                  </a:r>
                </a:p>
              </p:txBody>
            </p:sp>
            <p:sp>
              <p:nvSpPr>
                <p:cNvPr id="52" name="Forme libre : forme 51">
                  <a:extLst>
                    <a:ext uri="{FF2B5EF4-FFF2-40B4-BE49-F238E27FC236}">
                      <a16:creationId xmlns:a16="http://schemas.microsoft.com/office/drawing/2014/main" id="{FD928C83-CD51-A43C-8434-4249359FBAD5}"/>
                    </a:ext>
                  </a:extLst>
                </p:cNvPr>
                <p:cNvSpPr/>
                <p:nvPr/>
              </p:nvSpPr>
              <p:spPr>
                <a:xfrm>
                  <a:off x="2915054" y="6409647"/>
                  <a:ext cx="254752" cy="258239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/>
                    <a:t>8</a:t>
                  </a:r>
                </a:p>
              </p:txBody>
            </p:sp>
            <p:sp>
              <p:nvSpPr>
                <p:cNvPr id="53" name="Forme libre : forme 52">
                  <a:extLst>
                    <a:ext uri="{FF2B5EF4-FFF2-40B4-BE49-F238E27FC236}">
                      <a16:creationId xmlns:a16="http://schemas.microsoft.com/office/drawing/2014/main" id="{D76D8E1E-F011-F2D9-2901-B95DA6562468}"/>
                    </a:ext>
                  </a:extLst>
                </p:cNvPr>
                <p:cNvSpPr/>
                <p:nvPr/>
              </p:nvSpPr>
              <p:spPr>
                <a:xfrm>
                  <a:off x="3255074" y="6138168"/>
                  <a:ext cx="674241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 dirty="0">
                      <a:solidFill>
                        <a:schemeClr val="tx1"/>
                      </a:solidFill>
                    </a:rPr>
                    <a:t>2 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dirty="0">
                      <a:solidFill>
                        <a:schemeClr val="tx1"/>
                      </a:solidFill>
                    </a:rPr>
                    <a:t>B, C</a:t>
                  </a:r>
                  <a:endParaRPr lang="fr-FR" sz="12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orme libre : forme 53">
                  <a:extLst>
                    <a:ext uri="{FF2B5EF4-FFF2-40B4-BE49-F238E27FC236}">
                      <a16:creationId xmlns:a16="http://schemas.microsoft.com/office/drawing/2014/main" id="{C5EC6728-3BBD-875C-4A1A-66BE5314BCB9}"/>
                    </a:ext>
                  </a:extLst>
                </p:cNvPr>
                <p:cNvSpPr/>
                <p:nvPr/>
              </p:nvSpPr>
              <p:spPr>
                <a:xfrm>
                  <a:off x="3835978" y="6419108"/>
                  <a:ext cx="254752" cy="258239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/>
                    <a:t>16</a:t>
                  </a:r>
                </a:p>
              </p:txBody>
            </p:sp>
            <p:sp>
              <p:nvSpPr>
                <p:cNvPr id="55" name="Forme libre : forme 54">
                  <a:extLst>
                    <a:ext uri="{FF2B5EF4-FFF2-40B4-BE49-F238E27FC236}">
                      <a16:creationId xmlns:a16="http://schemas.microsoft.com/office/drawing/2014/main" id="{67BE1E92-3E59-A335-A550-04D9FBCA1219}"/>
                    </a:ext>
                  </a:extLst>
                </p:cNvPr>
                <p:cNvSpPr/>
                <p:nvPr/>
              </p:nvSpPr>
              <p:spPr>
                <a:xfrm>
                  <a:off x="4155743" y="6134594"/>
                  <a:ext cx="674241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 dirty="0">
                      <a:solidFill>
                        <a:schemeClr val="tx1"/>
                      </a:solidFill>
                    </a:rPr>
                    <a:t>3 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dirty="0">
                      <a:solidFill>
                        <a:schemeClr val="tx1"/>
                      </a:solidFill>
                    </a:rPr>
                    <a:t>D, E, F</a:t>
                  </a:r>
                  <a:endParaRPr lang="fr-FR" sz="12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orme libre : forme 55">
                  <a:extLst>
                    <a:ext uri="{FF2B5EF4-FFF2-40B4-BE49-F238E27FC236}">
                      <a16:creationId xmlns:a16="http://schemas.microsoft.com/office/drawing/2014/main" id="{C4CFD344-780C-54E7-0A7C-D7599678B934}"/>
                    </a:ext>
                  </a:extLst>
                </p:cNvPr>
                <p:cNvSpPr/>
                <p:nvPr/>
              </p:nvSpPr>
              <p:spPr>
                <a:xfrm>
                  <a:off x="4736647" y="6415534"/>
                  <a:ext cx="254752" cy="258239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 dirty="0"/>
                    <a:t>21</a:t>
                  </a:r>
                </a:p>
              </p:txBody>
            </p:sp>
            <p:cxnSp>
              <p:nvCxnSpPr>
                <p:cNvPr id="57" name="Connecteur droit avec flèche 56">
                  <a:extLst>
                    <a:ext uri="{FF2B5EF4-FFF2-40B4-BE49-F238E27FC236}">
                      <a16:creationId xmlns:a16="http://schemas.microsoft.com/office/drawing/2014/main" id="{AD6DFADF-7A40-F87D-6F17-7F697046A305}"/>
                    </a:ext>
                  </a:extLst>
                </p:cNvPr>
                <p:cNvCxnSpPr>
                  <a:cxnSpLocks/>
                  <a:stCxn id="51" idx="3"/>
                  <a:endCxn id="41" idx="0"/>
                </p:cNvCxnSpPr>
                <p:nvPr/>
              </p:nvCxnSpPr>
              <p:spPr>
                <a:xfrm flipH="1">
                  <a:off x="2334150" y="6025911"/>
                  <a:ext cx="687250" cy="102796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avec flèche 59">
                  <a:extLst>
                    <a:ext uri="{FF2B5EF4-FFF2-40B4-BE49-F238E27FC236}">
                      <a16:creationId xmlns:a16="http://schemas.microsoft.com/office/drawing/2014/main" id="{F6D2E73D-4BAC-875D-DB70-4100823C371C}"/>
                    </a:ext>
                  </a:extLst>
                </p:cNvPr>
                <p:cNvCxnSpPr>
                  <a:cxnSpLocks/>
                  <a:stCxn id="51" idx="2"/>
                  <a:endCxn id="55" idx="1"/>
                </p:cNvCxnSpPr>
                <p:nvPr/>
              </p:nvCxnSpPr>
              <p:spPr>
                <a:xfrm>
                  <a:off x="4068849" y="6025911"/>
                  <a:ext cx="761135" cy="108683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61BD7016-FEDD-2807-002D-B2610373E5CE}"/>
                  </a:ext>
                </a:extLst>
              </p:cNvPr>
              <p:cNvSpPr txBox="1"/>
              <p:nvPr/>
            </p:nvSpPr>
            <p:spPr>
              <a:xfrm>
                <a:off x="4309159" y="3134255"/>
                <a:ext cx="367408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</a:rPr>
                  <a:t>27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1BBA2FE8-47D9-79E8-BA51-5DB8ADD2C5F4}"/>
                  </a:ext>
                </a:extLst>
              </p:cNvPr>
              <p:cNvSpPr txBox="1"/>
              <p:nvPr/>
            </p:nvSpPr>
            <p:spPr>
              <a:xfrm>
                <a:off x="4261359" y="5617704"/>
                <a:ext cx="367408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</a:rPr>
                  <a:t>45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BCCFABF-575A-7E04-5C5B-151CAAA56A50}"/>
                </a:ext>
              </a:extLst>
            </p:cNvPr>
            <p:cNvSpPr txBox="1"/>
            <p:nvPr/>
          </p:nvSpPr>
          <p:spPr>
            <a:xfrm>
              <a:off x="4298273" y="4201658"/>
              <a:ext cx="367408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tx1"/>
                  </a:solidFill>
                </a:rPr>
                <a:t>33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59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C1670-A0AF-C439-6F30-0EB37278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6CF2D02-D7F7-9A78-2D83-5892CF2E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1AAC397-6FE9-BBDC-DAB2-4CE099EEAF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8C6B058-7E0A-72A7-2EC2-65442D1037B3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D1F80BA-EA36-D269-9890-7669343F2A0B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80BFD6B-FE8B-94AA-802C-23075ECE5700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E6525178-F12E-B34E-877B-DD54301EE467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C5AF8C6-F25C-1EFF-4E0A-46CEACF63278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730DE2-76F0-7908-12E3-3A884C3F5547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B8660-75C9-4F46-365C-9BEFA0FE4B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EE80DE-FEB5-CFBF-584F-C1B24D9037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45A39-6C7E-BDF0-1895-3D4B2EAC07E2}"/>
              </a:ext>
            </a:extLst>
          </p:cNvPr>
          <p:cNvSpPr txBox="1"/>
          <p:nvPr/>
        </p:nvSpPr>
        <p:spPr>
          <a:xfrm>
            <a:off x="2898269" y="22019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26560-210D-45D2-E3C1-6929177178A4}"/>
              </a:ext>
            </a:extLst>
          </p:cNvPr>
          <p:cNvSpPr txBox="1"/>
          <p:nvPr/>
        </p:nvSpPr>
        <p:spPr>
          <a:xfrm>
            <a:off x="5585414" y="220192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CFI</a:t>
            </a:r>
          </a:p>
        </p:txBody>
      </p:sp>
    </p:spTree>
    <p:extLst>
      <p:ext uri="{BB962C8B-B14F-4D97-AF65-F5344CB8AC3E}">
        <p14:creationId xmlns:p14="http://schemas.microsoft.com/office/powerpoint/2010/main" val="213350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0250-4F19-B958-EBDC-CE190E5D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84214C3C-1428-32FE-A594-EA503F96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25" y="1424889"/>
            <a:ext cx="6712278" cy="3633531"/>
          </a:xfrm>
          <a:prstGeom prst="rect">
            <a:avLst/>
          </a:prstGeom>
        </p:spPr>
      </p:pic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EA904886-35DC-3090-FB37-F81E3C8A196A}"/>
              </a:ext>
            </a:extLst>
          </p:cNvPr>
          <p:cNvSpPr/>
          <p:nvPr/>
        </p:nvSpPr>
        <p:spPr>
          <a:xfrm>
            <a:off x="361384" y="3396035"/>
            <a:ext cx="2707220" cy="1141426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1 poule ou 2 ESPOIR par groupement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 dirty="0"/>
              <a:t>Constituée selon 3 avis : 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100" kern="1200" dirty="0"/>
              <a:t>Club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100" dirty="0"/>
              <a:t>Groupement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100" kern="1200" dirty="0"/>
              <a:t>Salarié CTJ référent technique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6C5B5F2-6727-90EF-26E3-5480495B630F}"/>
              </a:ext>
            </a:extLst>
          </p:cNvPr>
          <p:cNvGrpSpPr/>
          <p:nvPr/>
        </p:nvGrpSpPr>
        <p:grpSpPr>
          <a:xfrm>
            <a:off x="7285251" y="1243987"/>
            <a:ext cx="4280523" cy="1630683"/>
            <a:chOff x="154590" y="1671765"/>
            <a:chExt cx="4280523" cy="1630683"/>
          </a:xfrm>
        </p:grpSpPr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6F0BA967-ED13-9F2B-D318-B6261E3933F3}"/>
                </a:ext>
              </a:extLst>
            </p:cNvPr>
            <p:cNvGrpSpPr/>
            <p:nvPr/>
          </p:nvGrpSpPr>
          <p:grpSpPr>
            <a:xfrm>
              <a:off x="154590" y="1674808"/>
              <a:ext cx="3952617" cy="1627640"/>
              <a:chOff x="6994153" y="1848334"/>
              <a:chExt cx="3952617" cy="1627640"/>
            </a:xfrm>
          </p:grpSpPr>
          <p:sp>
            <p:nvSpPr>
              <p:cNvPr id="153" name="Forme libre : forme 152">
                <a:extLst>
                  <a:ext uri="{FF2B5EF4-FFF2-40B4-BE49-F238E27FC236}">
                    <a16:creationId xmlns:a16="http://schemas.microsoft.com/office/drawing/2014/main" id="{430DEA36-DA11-867F-0BA8-6A491576E923}"/>
                  </a:ext>
                </a:extLst>
              </p:cNvPr>
              <p:cNvSpPr/>
              <p:nvPr/>
            </p:nvSpPr>
            <p:spPr>
              <a:xfrm>
                <a:off x="6994153" y="1848334"/>
                <a:ext cx="1526528" cy="319272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fr-FR" sz="1600" b="1" kern="1200" dirty="0"/>
                  <a:t>Poules de 8</a:t>
                </a:r>
              </a:p>
            </p:txBody>
          </p:sp>
          <p:sp>
            <p:nvSpPr>
              <p:cNvPr id="154" name="Forme libre : forme 153">
                <a:extLst>
                  <a:ext uri="{FF2B5EF4-FFF2-40B4-BE49-F238E27FC236}">
                    <a16:creationId xmlns:a16="http://schemas.microsoft.com/office/drawing/2014/main" id="{74A07A69-4CEC-D8D9-19F8-65DC3118AD91}"/>
                  </a:ext>
                </a:extLst>
              </p:cNvPr>
              <p:cNvSpPr/>
              <p:nvPr/>
            </p:nvSpPr>
            <p:spPr>
              <a:xfrm>
                <a:off x="7306074" y="2164430"/>
                <a:ext cx="3640696" cy="1311544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 dirty="0"/>
                  <a:t>2 phases – idem 2024-2025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dirty="0"/>
                  <a:t>Phase 1 – Poules de 8 : Matchs aller sans retour (7 journées)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100" kern="1200" dirty="0"/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 dirty="0"/>
                  <a:t>Phase 2 – </a:t>
                </a:r>
                <a:r>
                  <a:rPr lang="fr-FR" sz="1100" dirty="0"/>
                  <a:t>Poules de 8 : Matchs aller sans retour (7 journées)</a:t>
                </a:r>
              </a:p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i="1" dirty="0"/>
                  <a:t>Composition des poules selon les résultats de la phase 1</a:t>
                </a:r>
                <a:endParaRPr lang="fr-FR" sz="1100" i="1" kern="1200" dirty="0"/>
              </a:p>
            </p:txBody>
          </p:sp>
        </p:grp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19AA424-6A22-791C-1A10-5CB6A20D2C6D}"/>
                </a:ext>
              </a:extLst>
            </p:cNvPr>
            <p:cNvSpPr/>
            <p:nvPr/>
          </p:nvSpPr>
          <p:spPr>
            <a:xfrm>
              <a:off x="2908585" y="1671765"/>
              <a:ext cx="1526528" cy="319272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1600" b="1" kern="1200" dirty="0"/>
                <a:t>Foot à 8</a:t>
              </a:r>
            </a:p>
          </p:txBody>
        </p:sp>
      </p:grp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A3DB8FB7-B118-5CC5-25D9-4E4AEC519E87}"/>
              </a:ext>
            </a:extLst>
          </p:cNvPr>
          <p:cNvSpPr txBox="1">
            <a:spLocks/>
          </p:cNvSpPr>
          <p:nvPr/>
        </p:nvSpPr>
        <p:spPr>
          <a:xfrm>
            <a:off x="2857688" y="185909"/>
            <a:ext cx="4298275" cy="74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>
                <a:solidFill>
                  <a:srgbClr val="C00000"/>
                </a:solidFill>
                <a:latin typeface="FFF Equipe" panose="02000503000000020004" pitchFamily="50" charset="0"/>
              </a:rPr>
              <a:t>U13 Groupement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E4EE1D06-6B9F-AD84-C298-7BD34EE0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38" y="285149"/>
            <a:ext cx="6570095" cy="577168"/>
          </a:xfrm>
        </p:spPr>
        <p:txBody>
          <a:bodyPr/>
          <a:lstStyle/>
          <a:p>
            <a:r>
              <a:rPr lang="fr-FR" dirty="0"/>
              <a:t>Format de la pratique 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9DFD6FA-5241-EB91-A0A9-D172B01033C7}"/>
              </a:ext>
            </a:extLst>
          </p:cNvPr>
          <p:cNvGrpSpPr/>
          <p:nvPr/>
        </p:nvGrpSpPr>
        <p:grpSpPr>
          <a:xfrm>
            <a:off x="1446033" y="4544437"/>
            <a:ext cx="5306075" cy="2028414"/>
            <a:chOff x="3068604" y="4537461"/>
            <a:chExt cx="5775855" cy="2035390"/>
          </a:xfrm>
        </p:grpSpPr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81979486-5952-4F7F-1008-D8DB21CEEE84}"/>
                </a:ext>
              </a:extLst>
            </p:cNvPr>
            <p:cNvSpPr/>
            <p:nvPr/>
          </p:nvSpPr>
          <p:spPr>
            <a:xfrm>
              <a:off x="5006825" y="5728184"/>
              <a:ext cx="3837634" cy="844667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/>
                <a:t>14 équipes accèdent aux Poules 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 kern="1200" dirty="0"/>
                <a:t>Les </a:t>
              </a:r>
              <a:r>
                <a:rPr lang="fr-FR" sz="1100" u="sng" kern="1200" dirty="0"/>
                <a:t>deux premiers </a:t>
              </a:r>
              <a:r>
                <a:rPr lang="fr-FR" sz="1100" kern="1200" dirty="0"/>
                <a:t>de chaque groupement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 dirty="0"/>
                <a:t>Les </a:t>
              </a:r>
              <a:r>
                <a:rPr lang="fr-FR" sz="1100" u="sng" dirty="0"/>
                <a:t>quatre meilleurs</a:t>
              </a:r>
              <a:r>
                <a:rPr lang="fr-FR" sz="1100" dirty="0"/>
                <a:t> 3</a:t>
              </a:r>
              <a:r>
                <a:rPr lang="fr-FR" sz="1100" baseline="30000" dirty="0"/>
                <a:t>ème</a:t>
              </a:r>
              <a:r>
                <a:rPr lang="fr-FR" sz="1100" dirty="0"/>
                <a:t> et 4</a:t>
              </a:r>
              <a:r>
                <a:rPr lang="fr-FR" sz="1100" baseline="30000" dirty="0"/>
                <a:t>ème</a:t>
              </a:r>
              <a:r>
                <a:rPr lang="fr-FR" sz="1100" dirty="0"/>
                <a:t> selon les critères d’accès</a:t>
              </a:r>
              <a:endParaRPr lang="fr-FR" sz="1100" kern="1200" dirty="0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984DF9AF-F7DC-1747-41EA-6C289AA82D90}"/>
                </a:ext>
              </a:extLst>
            </p:cNvPr>
            <p:cNvCxnSpPr>
              <a:stCxn id="86" idx="2"/>
              <a:endCxn id="158" idx="0"/>
            </p:cNvCxnSpPr>
            <p:nvPr/>
          </p:nvCxnSpPr>
          <p:spPr>
            <a:xfrm>
              <a:off x="3068604" y="4537461"/>
              <a:ext cx="1938221" cy="119072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2E8E279-83AA-6203-ED55-0B4CEB48A2F0}"/>
              </a:ext>
            </a:extLst>
          </p:cNvPr>
          <p:cNvGrpSpPr/>
          <p:nvPr/>
        </p:nvGrpSpPr>
        <p:grpSpPr>
          <a:xfrm>
            <a:off x="1343352" y="1465101"/>
            <a:ext cx="6625555" cy="3564012"/>
            <a:chOff x="1233874" y="2019400"/>
            <a:chExt cx="6625555" cy="3564012"/>
          </a:xfrm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30A4D6E-A5BC-2A5B-2268-0A2732A0B855}"/>
                </a:ext>
              </a:extLst>
            </p:cNvPr>
            <p:cNvSpPr/>
            <p:nvPr/>
          </p:nvSpPr>
          <p:spPr>
            <a:xfrm>
              <a:off x="2097073" y="2959729"/>
              <a:ext cx="2897460" cy="5235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1420" y="0"/>
                  </a:moveTo>
                  <a:lnTo>
                    <a:pt x="156142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9B9699F-6657-E772-363B-26416D90D208}"/>
                </a:ext>
              </a:extLst>
            </p:cNvPr>
            <p:cNvSpPr/>
            <p:nvPr/>
          </p:nvSpPr>
          <p:spPr>
            <a:xfrm>
              <a:off x="3263579" y="2019400"/>
              <a:ext cx="2407860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/>
                <a:t>Groupements</a:t>
              </a: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DF8DCD8-F0F6-23DD-2ACA-0EAE31025341}"/>
                </a:ext>
              </a:extLst>
            </p:cNvPr>
            <p:cNvSpPr/>
            <p:nvPr/>
          </p:nvSpPr>
          <p:spPr>
            <a:xfrm>
              <a:off x="3576939" y="2724185"/>
              <a:ext cx="2335284" cy="30205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rgbClr val="C00000"/>
                  </a:solidFill>
                </a:rPr>
                <a:t>340 équipes dans 5 groupements</a:t>
              </a: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EE784EE1-4740-A452-C06F-3435D706BC0C}"/>
                </a:ext>
              </a:extLst>
            </p:cNvPr>
            <p:cNvSpPr/>
            <p:nvPr/>
          </p:nvSpPr>
          <p:spPr>
            <a:xfrm>
              <a:off x="1233874" y="2724185"/>
              <a:ext cx="1743834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>
                  <a:solidFill>
                    <a:schemeClr val="bg1"/>
                  </a:solidFill>
                </a:rPr>
                <a:t>Poules Espoir</a:t>
              </a:r>
              <a:endParaRPr lang="fr-FR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E41292F-40C7-999F-ED97-9AEE993F219A}"/>
                </a:ext>
              </a:extLst>
            </p:cNvPr>
            <p:cNvSpPr/>
            <p:nvPr/>
          </p:nvSpPr>
          <p:spPr>
            <a:xfrm>
              <a:off x="1605516" y="3428969"/>
              <a:ext cx="1214334" cy="300874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rgbClr val="C00000"/>
                  </a:solidFill>
                </a:rPr>
                <a:t>40 équipes</a:t>
              </a: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63D8F63-EC72-AD01-FB11-CD5AB6FE0F50}"/>
                </a:ext>
              </a:extLst>
            </p:cNvPr>
            <p:cNvSpPr/>
            <p:nvPr/>
          </p:nvSpPr>
          <p:spPr>
            <a:xfrm>
              <a:off x="3263579" y="3449106"/>
              <a:ext cx="1947203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 dirty="0"/>
                <a:t>Poules Géographiques Haute</a:t>
              </a: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F74C9BC3-7089-FBEC-97F5-18F5AE08C6C0}"/>
                </a:ext>
              </a:extLst>
            </p:cNvPr>
            <p:cNvSpPr/>
            <p:nvPr/>
          </p:nvSpPr>
          <p:spPr>
            <a:xfrm>
              <a:off x="3745150" y="4153890"/>
              <a:ext cx="1390376" cy="304509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rgbClr val="C00000"/>
                  </a:solidFill>
                </a:rPr>
                <a:t>100 équipes</a:t>
              </a: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6A2276FE-5219-7F96-0076-A4D1B67BF0DC}"/>
                </a:ext>
              </a:extLst>
            </p:cNvPr>
            <p:cNvSpPr/>
            <p:nvPr/>
          </p:nvSpPr>
          <p:spPr>
            <a:xfrm>
              <a:off x="4708294" y="4629496"/>
              <a:ext cx="2407860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 dirty="0"/>
                <a:t>Poules Géographiques Basse</a:t>
              </a: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CE2646C-2001-BA94-F843-CD639F71A7D6}"/>
                </a:ext>
              </a:extLst>
            </p:cNvPr>
            <p:cNvSpPr/>
            <p:nvPr/>
          </p:nvSpPr>
          <p:spPr>
            <a:xfrm>
              <a:off x="5692355" y="5281362"/>
              <a:ext cx="2167074" cy="30205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rgbClr val="C00000"/>
                  </a:solidFill>
                </a:rPr>
                <a:t>200 équipes</a:t>
              </a: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F0A021F-BE1C-F398-7236-0218F1A69A67}"/>
                </a:ext>
              </a:extLst>
            </p:cNvPr>
            <p:cNvCxnSpPr>
              <a:cxnSpLocks/>
            </p:cNvCxnSpPr>
            <p:nvPr/>
          </p:nvCxnSpPr>
          <p:spPr>
            <a:xfrm>
              <a:off x="5902111" y="3026235"/>
              <a:ext cx="0" cy="16032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E33BA27-C253-159E-3C0E-0E2225176649}"/>
                </a:ext>
              </a:extLst>
            </p:cNvPr>
            <p:cNvCxnSpPr>
              <a:cxnSpLocks/>
            </p:cNvCxnSpPr>
            <p:nvPr/>
          </p:nvCxnSpPr>
          <p:spPr>
            <a:xfrm>
              <a:off x="4565953" y="3026234"/>
              <a:ext cx="0" cy="402735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10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5312B-C9DB-2CCA-4211-CA6277D3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9D39EE6-91E9-7A1D-0F70-B8ADCA7A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9CF76DB-C791-6DC0-A4AB-5BF244AB48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539B8C9-E8CF-4E6C-8793-3BEEC352BCAA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CF74BAA-96D1-9C0D-094E-C462F834485A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C6E190B4-0E20-68C4-D133-E06FDEDEDA39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EE2D9AC-D2E9-E873-8B92-95BCBFD5BE53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3AD1D21-E38C-9654-496A-57E83D52F491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E7987F8-B2ED-C987-FDE3-05F95BDBB4AC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231C96-8249-7B73-0C6D-EC7132DD11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2FF67-B590-F9E4-C950-569F04F83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25C16F-C663-5906-5E67-AF3C0A81E490}"/>
              </a:ext>
            </a:extLst>
          </p:cNvPr>
          <p:cNvSpPr txBox="1"/>
          <p:nvPr/>
        </p:nvSpPr>
        <p:spPr>
          <a:xfrm>
            <a:off x="2898269" y="22019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60747C-14E5-2351-A6B8-582ACAA5F22D}"/>
              </a:ext>
            </a:extLst>
          </p:cNvPr>
          <p:cNvSpPr txBox="1"/>
          <p:nvPr/>
        </p:nvSpPr>
        <p:spPr>
          <a:xfrm>
            <a:off x="5585414" y="220192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CFI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F9FFB1D-D3CC-4F56-26D1-C8B3D6035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080683"/>
              </p:ext>
            </p:extLst>
          </p:nvPr>
        </p:nvGraphicFramePr>
        <p:xfrm>
          <a:off x="6064711" y="1251858"/>
          <a:ext cx="6061976" cy="35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775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6D6C-48AA-62B5-3419-CA954E6F4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e 95">
            <a:extLst>
              <a:ext uri="{FF2B5EF4-FFF2-40B4-BE49-F238E27FC236}">
                <a16:creationId xmlns:a16="http://schemas.microsoft.com/office/drawing/2014/main" id="{DB015B86-A338-309D-99C6-B0975CFADC8B}"/>
              </a:ext>
            </a:extLst>
          </p:cNvPr>
          <p:cNvGrpSpPr/>
          <p:nvPr/>
        </p:nvGrpSpPr>
        <p:grpSpPr>
          <a:xfrm>
            <a:off x="778378" y="1175679"/>
            <a:ext cx="10907741" cy="3177428"/>
            <a:chOff x="552272" y="1589946"/>
            <a:chExt cx="10907741" cy="3177428"/>
          </a:xfrm>
        </p:grpSpPr>
        <p:sp>
          <p:nvSpPr>
            <p:cNvPr id="2" name="Forme libre : forme 1">
              <a:extLst>
                <a:ext uri="{FF2B5EF4-FFF2-40B4-BE49-F238E27FC236}">
                  <a16:creationId xmlns:a16="http://schemas.microsoft.com/office/drawing/2014/main" id="{583BB9E8-86CF-05B9-9E1D-F1382D98B0AD}"/>
                </a:ext>
              </a:extLst>
            </p:cNvPr>
            <p:cNvSpPr/>
            <p:nvPr/>
          </p:nvSpPr>
          <p:spPr>
            <a:xfrm>
              <a:off x="9297596" y="3201629"/>
              <a:ext cx="156142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555"/>
                  </a:lnTo>
                  <a:lnTo>
                    <a:pt x="1561420" y="207555"/>
                  </a:lnTo>
                  <a:lnTo>
                    <a:pt x="1561420" y="348157"/>
                  </a:ln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5643424-B3ED-E515-5F04-323BCADAAD91}"/>
                </a:ext>
              </a:extLst>
            </p:cNvPr>
            <p:cNvSpPr/>
            <p:nvPr/>
          </p:nvSpPr>
          <p:spPr>
            <a:xfrm>
              <a:off x="9082898" y="3201629"/>
              <a:ext cx="9144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8157"/>
                  </a:ln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9065953-D61E-48C8-EC65-4BF098B8A7D9}"/>
                </a:ext>
              </a:extLst>
            </p:cNvPr>
            <p:cNvSpPr/>
            <p:nvPr/>
          </p:nvSpPr>
          <p:spPr>
            <a:xfrm>
              <a:off x="7344184" y="3201629"/>
              <a:ext cx="1643831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1420" y="0"/>
                  </a:moveTo>
                  <a:lnTo>
                    <a:pt x="156142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00215EF-369D-4E04-69C6-E7956A3E35FB}"/>
                </a:ext>
              </a:extLst>
            </p:cNvPr>
            <p:cNvSpPr/>
            <p:nvPr/>
          </p:nvSpPr>
          <p:spPr>
            <a:xfrm>
              <a:off x="5181798" y="2941744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555"/>
                  </a:lnTo>
                  <a:lnTo>
                    <a:pt x="780710" y="207555"/>
                  </a:lnTo>
                  <a:lnTo>
                    <a:pt x="78071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077748F4-2D75-15AC-862C-EC6E30FD03E1}"/>
                </a:ext>
              </a:extLst>
            </p:cNvPr>
            <p:cNvSpPr/>
            <p:nvPr/>
          </p:nvSpPr>
          <p:spPr>
            <a:xfrm>
              <a:off x="4401088" y="2941744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80710" y="0"/>
                  </a:moveTo>
                  <a:lnTo>
                    <a:pt x="78071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54E6C7C-79BF-115A-A2F9-3D6C2E137B7A}"/>
                </a:ext>
              </a:extLst>
            </p:cNvPr>
            <p:cNvSpPr/>
            <p:nvPr/>
          </p:nvSpPr>
          <p:spPr>
            <a:xfrm>
              <a:off x="5941605" y="1589946"/>
              <a:ext cx="2414716" cy="455774"/>
            </a:xfrm>
            <a:custGeom>
              <a:avLst/>
              <a:gdLst>
                <a:gd name="connsiteX0" fmla="*/ 0 w 1772168"/>
                <a:gd name="connsiteY0" fmla="*/ 0 h 514768"/>
                <a:gd name="connsiteX1" fmla="*/ 1772168 w 1772168"/>
                <a:gd name="connsiteY1" fmla="*/ 0 h 514768"/>
                <a:gd name="connsiteX2" fmla="*/ 1772168 w 1772168"/>
                <a:gd name="connsiteY2" fmla="*/ 514768 h 514768"/>
                <a:gd name="connsiteX3" fmla="*/ 0 w 1772168"/>
                <a:gd name="connsiteY3" fmla="*/ 514768 h 514768"/>
                <a:gd name="connsiteX4" fmla="*/ 0 w 1772168"/>
                <a:gd name="connsiteY4" fmla="*/ 0 h 51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168" h="514768">
                  <a:moveTo>
                    <a:pt x="0" y="0"/>
                  </a:moveTo>
                  <a:lnTo>
                    <a:pt x="1772168" y="0"/>
                  </a:lnTo>
                  <a:lnTo>
                    <a:pt x="1772168" y="514768"/>
                  </a:lnTo>
                  <a:lnTo>
                    <a:pt x="0" y="514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 dirty="0">
                  <a:solidFill>
                    <a:srgbClr val="002060"/>
                  </a:solidFill>
                  <a:latin typeface="FFF Equipe Light" panose="02000303000000020004" pitchFamily="50" charset="0"/>
                </a:rPr>
                <a:t>130 clubs - 400 équipes</a:t>
              </a: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81188BFC-7FA0-30A4-E0CA-58E0CFFDC6A2}"/>
                </a:ext>
              </a:extLst>
            </p:cNvPr>
            <p:cNvSpPr/>
            <p:nvPr/>
          </p:nvSpPr>
          <p:spPr>
            <a:xfrm>
              <a:off x="4599882" y="2339163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District</a:t>
              </a: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0F5347BA-4AD9-DE3A-4722-A019D0A6C320}"/>
                </a:ext>
              </a:extLst>
            </p:cNvPr>
            <p:cNvSpPr/>
            <p:nvPr/>
          </p:nvSpPr>
          <p:spPr>
            <a:xfrm>
              <a:off x="4832648" y="2807837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chemeClr val="tx2"/>
                </a:solidFill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63230F23-24B7-FEFD-870C-E130721237A0}"/>
                </a:ext>
              </a:extLst>
            </p:cNvPr>
            <p:cNvSpPr/>
            <p:nvPr/>
          </p:nvSpPr>
          <p:spPr>
            <a:xfrm>
              <a:off x="3819171" y="3289902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Elite</a:t>
              </a: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A6FBD1D-F12A-865B-D300-5EFE5F674F9E}"/>
                </a:ext>
              </a:extLst>
            </p:cNvPr>
            <p:cNvSpPr/>
            <p:nvPr/>
          </p:nvSpPr>
          <p:spPr>
            <a:xfrm>
              <a:off x="4051938" y="3758576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chemeClr val="tx2"/>
                </a:solidFill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F0DE78F-9653-8F8E-840F-1F8083DE0EC0}"/>
                </a:ext>
              </a:extLst>
            </p:cNvPr>
            <p:cNvSpPr/>
            <p:nvPr/>
          </p:nvSpPr>
          <p:spPr>
            <a:xfrm>
              <a:off x="5380592" y="3289902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Excellence</a:t>
              </a: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DCFC8A0B-2EFA-E2D9-9956-AE39BC939B7A}"/>
                </a:ext>
              </a:extLst>
            </p:cNvPr>
            <p:cNvSpPr/>
            <p:nvPr/>
          </p:nvSpPr>
          <p:spPr>
            <a:xfrm>
              <a:off x="5613358" y="3758576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chemeClr val="tx2"/>
                </a:solidFill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27D26308-DD8D-2339-D7CB-95E2E67412D3}"/>
                </a:ext>
              </a:extLst>
            </p:cNvPr>
            <p:cNvSpPr/>
            <p:nvPr/>
          </p:nvSpPr>
          <p:spPr>
            <a:xfrm>
              <a:off x="8546702" y="2599048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Groupem</a:t>
              </a:r>
              <a:r>
                <a:rPr lang="fr-FR" sz="1400" i="1" kern="1200" dirty="0"/>
                <a:t>ent</a:t>
              </a:r>
              <a:r>
                <a:rPr lang="fr-FR" sz="1400" kern="1200" dirty="0"/>
                <a:t>s</a:t>
              </a: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B107AA3-78E1-C92B-8870-8BF0EAFD744D}"/>
                </a:ext>
              </a:extLst>
            </p:cNvPr>
            <p:cNvSpPr/>
            <p:nvPr/>
          </p:nvSpPr>
          <p:spPr>
            <a:xfrm>
              <a:off x="8812983" y="3069988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1078B20-3F3B-3F49-1381-58796E1B3864}"/>
                </a:ext>
              </a:extLst>
            </p:cNvPr>
            <p:cNvSpPr/>
            <p:nvPr/>
          </p:nvSpPr>
          <p:spPr>
            <a:xfrm>
              <a:off x="7056957" y="3552065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Espoir</a:t>
              </a: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EC53701-C691-03E6-0EC6-A3E4C4351170}"/>
                </a:ext>
              </a:extLst>
            </p:cNvPr>
            <p:cNvSpPr/>
            <p:nvPr/>
          </p:nvSpPr>
          <p:spPr>
            <a:xfrm>
              <a:off x="7289723" y="402073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7BAD5011-2363-B891-5823-C298D2AC723E}"/>
                </a:ext>
              </a:extLst>
            </p:cNvPr>
            <p:cNvSpPr/>
            <p:nvPr/>
          </p:nvSpPr>
          <p:spPr>
            <a:xfrm>
              <a:off x="8618377" y="3552065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Géographique Haute</a:t>
              </a: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A796CBE-F172-5CDD-619C-ABE5BFD934A3}"/>
                </a:ext>
              </a:extLst>
            </p:cNvPr>
            <p:cNvSpPr/>
            <p:nvPr/>
          </p:nvSpPr>
          <p:spPr>
            <a:xfrm>
              <a:off x="8851143" y="402073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C253F239-5F57-9055-C7E0-67456A9D28FA}"/>
                </a:ext>
              </a:extLst>
            </p:cNvPr>
            <p:cNvSpPr/>
            <p:nvPr/>
          </p:nvSpPr>
          <p:spPr>
            <a:xfrm>
              <a:off x="10179797" y="3552065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Géographique Basse</a:t>
              </a: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0EF63014-FAB5-3857-D380-FE862CC46E47}"/>
                </a:ext>
              </a:extLst>
            </p:cNvPr>
            <p:cNvSpPr/>
            <p:nvPr/>
          </p:nvSpPr>
          <p:spPr>
            <a:xfrm>
              <a:off x="10412564" y="402073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1300EFFD-1A18-F715-926F-7228AFAFA202}"/>
                </a:ext>
              </a:extLst>
            </p:cNvPr>
            <p:cNvSpPr txBox="1"/>
            <p:nvPr/>
          </p:nvSpPr>
          <p:spPr>
            <a:xfrm>
              <a:off x="5613358" y="4274931"/>
              <a:ext cx="2414717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solidFill>
                    <a:srgbClr val="C00000"/>
                  </a:solidFill>
                </a:rPr>
                <a:t>X équipes Espoir en Excellence</a:t>
              </a:r>
            </a:p>
            <a:p>
              <a:pPr algn="ctr"/>
              <a:r>
                <a:rPr lang="fr-FR" sz="1300" dirty="0">
                  <a:solidFill>
                    <a:srgbClr val="C00000"/>
                  </a:solidFill>
                </a:rPr>
                <a:t>après la trêve hivernale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80562732-44A6-3960-6D8D-FCF9DC30DE92}"/>
                </a:ext>
              </a:extLst>
            </p:cNvPr>
            <p:cNvCxnSpPr>
              <a:cxnSpLocks/>
            </p:cNvCxnSpPr>
            <p:nvPr/>
          </p:nvCxnSpPr>
          <p:spPr>
            <a:xfrm>
              <a:off x="5150820" y="3961702"/>
              <a:ext cx="39928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D7E08738-C79C-571A-E283-50621A91DDF4}"/>
                </a:ext>
              </a:extLst>
            </p:cNvPr>
            <p:cNvCxnSpPr>
              <a:cxnSpLocks/>
            </p:cNvCxnSpPr>
            <p:nvPr/>
          </p:nvCxnSpPr>
          <p:spPr>
            <a:xfrm>
              <a:off x="8399293" y="4223865"/>
              <a:ext cx="39928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1019D62C-F0F5-9A45-DB18-CDE2BDB85763}"/>
                </a:ext>
              </a:extLst>
            </p:cNvPr>
            <p:cNvCxnSpPr>
              <a:cxnSpLocks/>
            </p:cNvCxnSpPr>
            <p:nvPr/>
          </p:nvCxnSpPr>
          <p:spPr>
            <a:xfrm>
              <a:off x="9969013" y="4223865"/>
              <a:ext cx="39928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26F89548-B05A-A951-2DBC-DFCDCE407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2614" y="4221599"/>
              <a:ext cx="78063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F652D5BB-D883-41A4-698E-F9B05178A8BF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14" y="2034209"/>
              <a:ext cx="15521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B83D62F1-212E-9902-0E8D-ABFC7B3E38F6}"/>
                </a:ext>
              </a:extLst>
            </p:cNvPr>
            <p:cNvCxnSpPr>
              <a:cxnSpLocks/>
            </p:cNvCxnSpPr>
            <p:nvPr/>
          </p:nvCxnSpPr>
          <p:spPr>
            <a:xfrm>
              <a:off x="9126675" y="2050572"/>
              <a:ext cx="0" cy="548476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919B42DC-5B56-E4D3-BE40-B771E1F75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4910" y="2036483"/>
              <a:ext cx="1530497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E9452E2C-2C9B-0EB3-65DD-B66DC9A11CDB}"/>
                </a:ext>
              </a:extLst>
            </p:cNvPr>
            <p:cNvCxnSpPr>
              <a:cxnSpLocks/>
            </p:cNvCxnSpPr>
            <p:nvPr/>
          </p:nvCxnSpPr>
          <p:spPr>
            <a:xfrm>
              <a:off x="5128884" y="2061883"/>
              <a:ext cx="0" cy="3026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73B36B6E-658D-4498-23FF-386E850E934D}"/>
                </a:ext>
              </a:extLst>
            </p:cNvPr>
            <p:cNvGrpSpPr/>
            <p:nvPr/>
          </p:nvGrpSpPr>
          <p:grpSpPr>
            <a:xfrm>
              <a:off x="552272" y="2026729"/>
              <a:ext cx="3931227" cy="2548677"/>
              <a:chOff x="334558" y="4131996"/>
              <a:chExt cx="3931227" cy="2548677"/>
            </a:xfrm>
          </p:grpSpPr>
          <p:sp>
            <p:nvSpPr>
              <p:cNvPr id="80" name="Forme libre : forme 79">
                <a:extLst>
                  <a:ext uri="{FF2B5EF4-FFF2-40B4-BE49-F238E27FC236}">
                    <a16:creationId xmlns:a16="http://schemas.microsoft.com/office/drawing/2014/main" id="{00C4B352-E3F6-9E60-E9E0-C62BC16B1E0D}"/>
                  </a:ext>
                </a:extLst>
              </p:cNvPr>
              <p:cNvSpPr/>
              <p:nvPr/>
            </p:nvSpPr>
            <p:spPr>
              <a:xfrm>
                <a:off x="1697185" y="5653555"/>
                <a:ext cx="780710" cy="3481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07555"/>
                    </a:lnTo>
                    <a:lnTo>
                      <a:pt x="780710" y="207555"/>
                    </a:lnTo>
                    <a:lnTo>
                      <a:pt x="780710" y="3481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81" name="Forme libre : forme 80">
                <a:extLst>
                  <a:ext uri="{FF2B5EF4-FFF2-40B4-BE49-F238E27FC236}">
                    <a16:creationId xmlns:a16="http://schemas.microsoft.com/office/drawing/2014/main" id="{A92EA558-3557-A2B8-4BFB-E94C9D0D53C0}"/>
                  </a:ext>
                </a:extLst>
              </p:cNvPr>
              <p:cNvSpPr/>
              <p:nvPr/>
            </p:nvSpPr>
            <p:spPr>
              <a:xfrm>
                <a:off x="932921" y="5656968"/>
                <a:ext cx="780710" cy="3481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780710" y="0"/>
                    </a:moveTo>
                    <a:lnTo>
                      <a:pt x="780710" y="207555"/>
                    </a:lnTo>
                    <a:lnTo>
                      <a:pt x="0" y="207555"/>
                    </a:lnTo>
                    <a:lnTo>
                      <a:pt x="0" y="3481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orme libre : forme 81">
                <a:extLst>
                  <a:ext uri="{FF2B5EF4-FFF2-40B4-BE49-F238E27FC236}">
                    <a16:creationId xmlns:a16="http://schemas.microsoft.com/office/drawing/2014/main" id="{38A7E8F3-179F-8B77-B3FA-26913D4C78F7}"/>
                  </a:ext>
                </a:extLst>
              </p:cNvPr>
              <p:cNvSpPr/>
              <p:nvPr/>
            </p:nvSpPr>
            <p:spPr>
              <a:xfrm>
                <a:off x="1651465" y="4712243"/>
                <a:ext cx="91440" cy="3481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481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orme libre : forme 82">
                <a:extLst>
                  <a:ext uri="{FF2B5EF4-FFF2-40B4-BE49-F238E27FC236}">
                    <a16:creationId xmlns:a16="http://schemas.microsoft.com/office/drawing/2014/main" id="{D75E9C67-7D77-8DA9-0F48-F6A48DA3F87D}"/>
                  </a:ext>
                </a:extLst>
              </p:cNvPr>
              <p:cNvSpPr/>
              <p:nvPr/>
            </p:nvSpPr>
            <p:spPr>
              <a:xfrm>
                <a:off x="1115268" y="4387861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/>
                  <a:t>LAuRA</a:t>
                </a:r>
              </a:p>
            </p:txBody>
          </p:sp>
          <p:sp>
            <p:nvSpPr>
              <p:cNvPr id="84" name="Forme libre : forme 83">
                <a:extLst>
                  <a:ext uri="{FF2B5EF4-FFF2-40B4-BE49-F238E27FC236}">
                    <a16:creationId xmlns:a16="http://schemas.microsoft.com/office/drawing/2014/main" id="{336F38A0-E651-BB35-63D9-88169316A7AC}"/>
                  </a:ext>
                </a:extLst>
              </p:cNvPr>
              <p:cNvSpPr/>
              <p:nvPr/>
            </p:nvSpPr>
            <p:spPr>
              <a:xfrm>
                <a:off x="1115268" y="5060401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/>
                  <a:t>Critérium Régional</a:t>
                </a:r>
              </a:p>
            </p:txBody>
          </p:sp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B10882F0-CD66-03E8-5CAA-E73845BC3EE2}"/>
                  </a:ext>
                </a:extLst>
              </p:cNvPr>
              <p:cNvSpPr/>
              <p:nvPr/>
            </p:nvSpPr>
            <p:spPr>
              <a:xfrm>
                <a:off x="1348035" y="5529075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300" kern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C4474D41-230E-BD79-8E9A-C8A8BA50583E}"/>
                  </a:ext>
                </a:extLst>
              </p:cNvPr>
              <p:cNvSpPr/>
              <p:nvPr/>
            </p:nvSpPr>
            <p:spPr>
              <a:xfrm>
                <a:off x="334558" y="6011139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/>
                  <a:t>Poules Hautes</a:t>
                </a:r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62895F1F-DED6-6760-CF48-85C5640A1484}"/>
                  </a:ext>
                </a:extLst>
              </p:cNvPr>
              <p:cNvSpPr/>
              <p:nvPr/>
            </p:nvSpPr>
            <p:spPr>
              <a:xfrm>
                <a:off x="567325" y="6479813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300" kern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89113879-1CA5-9E13-317C-02F765C6A13E}"/>
                  </a:ext>
                </a:extLst>
              </p:cNvPr>
              <p:cNvSpPr/>
              <p:nvPr/>
            </p:nvSpPr>
            <p:spPr>
              <a:xfrm>
                <a:off x="1895978" y="6011139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 dirty="0"/>
                  <a:t>Poules Géographiques</a:t>
                </a:r>
              </a:p>
            </p:txBody>
          </p:sp>
          <p:sp>
            <p:nvSpPr>
              <p:cNvPr id="89" name="Forme libre : forme 88">
                <a:extLst>
                  <a:ext uri="{FF2B5EF4-FFF2-40B4-BE49-F238E27FC236}">
                    <a16:creationId xmlns:a16="http://schemas.microsoft.com/office/drawing/2014/main" id="{D828E3FD-CCF0-6B01-00CA-A23237E970C3}"/>
                  </a:ext>
                </a:extLst>
              </p:cNvPr>
              <p:cNvSpPr/>
              <p:nvPr/>
            </p:nvSpPr>
            <p:spPr>
              <a:xfrm>
                <a:off x="2128745" y="6479813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kern="1200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  <p:cxnSp>
            <p:nvCxnSpPr>
              <p:cNvPr id="90" name="Connecteur droit avec flèche 89">
                <a:extLst>
                  <a:ext uri="{FF2B5EF4-FFF2-40B4-BE49-F238E27FC236}">
                    <a16:creationId xmlns:a16="http://schemas.microsoft.com/office/drawing/2014/main" id="{B87C6FD5-D79A-088A-109D-76AD809FF4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52469" y="4998179"/>
                <a:ext cx="133181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4027EA97-C2F3-D616-8CC9-80DB8BA2046B}"/>
                  </a:ext>
                </a:extLst>
              </p:cNvPr>
              <p:cNvSpPr txBox="1"/>
              <p:nvPr/>
            </p:nvSpPr>
            <p:spPr>
              <a:xfrm>
                <a:off x="2466080" y="4131996"/>
                <a:ext cx="1799705" cy="892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 dirty="0">
                    <a:solidFill>
                      <a:srgbClr val="002060"/>
                    </a:solidFill>
                  </a:rPr>
                  <a:t>X équipes en Critérium après la trêve hivernale ou dès le début de saison en 26-27</a:t>
                </a:r>
              </a:p>
            </p:txBody>
          </p:sp>
        </p:grp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79E9D768-B25E-E37A-E561-8B3F51EB7802}"/>
                </a:ext>
              </a:extLst>
            </p:cNvPr>
            <p:cNvSpPr/>
            <p:nvPr/>
          </p:nvSpPr>
          <p:spPr>
            <a:xfrm>
              <a:off x="4618253" y="3993613"/>
              <a:ext cx="390393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U13</a:t>
              </a: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03BA7FE-D272-A604-F12A-B4C1CEEA0D6A}"/>
                </a:ext>
              </a:extLst>
            </p:cNvPr>
            <p:cNvSpPr/>
            <p:nvPr/>
          </p:nvSpPr>
          <p:spPr>
            <a:xfrm>
              <a:off x="4565995" y="4489097"/>
              <a:ext cx="532456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chemeClr val="tx2"/>
                </a:solidFill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688A231-7917-8191-47E3-42ECAC4C1270}"/>
                </a:ext>
              </a:extLst>
            </p:cNvPr>
            <p:cNvSpPr/>
            <p:nvPr/>
          </p:nvSpPr>
          <p:spPr>
            <a:xfrm>
              <a:off x="3977952" y="3993613"/>
              <a:ext cx="390393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U12</a:t>
              </a: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DBFD05E-48C8-C5AC-E0B1-F59930982000}"/>
                </a:ext>
              </a:extLst>
            </p:cNvPr>
            <p:cNvSpPr/>
            <p:nvPr/>
          </p:nvSpPr>
          <p:spPr>
            <a:xfrm>
              <a:off x="3925694" y="4489097"/>
              <a:ext cx="532456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98" name="Titre 97">
            <a:extLst>
              <a:ext uri="{FF2B5EF4-FFF2-40B4-BE49-F238E27FC236}">
                <a16:creationId xmlns:a16="http://schemas.microsoft.com/office/drawing/2014/main" id="{7145B86E-7CD5-3E13-D2A6-90313B01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326" y="0"/>
            <a:ext cx="8832981" cy="864096"/>
          </a:xfrm>
        </p:spPr>
        <p:txBody>
          <a:bodyPr/>
          <a:lstStyle/>
          <a:p>
            <a:r>
              <a:rPr lang="fr-FR" dirty="0"/>
              <a:t>Rappel - Organisation de la pratique</a:t>
            </a:r>
          </a:p>
        </p:txBody>
      </p:sp>
      <p:graphicFrame>
        <p:nvGraphicFramePr>
          <p:cNvPr id="100" name="Diagramme 99">
            <a:extLst>
              <a:ext uri="{FF2B5EF4-FFF2-40B4-BE49-F238E27FC236}">
                <a16:creationId xmlns:a16="http://schemas.microsoft.com/office/drawing/2014/main" id="{A03BA89E-16A4-0FC9-6C48-7443A5F63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567822"/>
              </p:ext>
            </p:extLst>
          </p:nvPr>
        </p:nvGraphicFramePr>
        <p:xfrm>
          <a:off x="1768856" y="5074920"/>
          <a:ext cx="9121648" cy="16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1" name="ZoneTexte 100">
            <a:extLst>
              <a:ext uri="{FF2B5EF4-FFF2-40B4-BE49-F238E27FC236}">
                <a16:creationId xmlns:a16="http://schemas.microsoft.com/office/drawing/2014/main" id="{8A945B85-0F4D-1AA9-E696-C080AEDBBF29}"/>
              </a:ext>
            </a:extLst>
          </p:cNvPr>
          <p:cNvSpPr txBox="1"/>
          <p:nvPr/>
        </p:nvSpPr>
        <p:spPr>
          <a:xfrm>
            <a:off x="3871925" y="4777903"/>
            <a:ext cx="55739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" panose="02000503000000020004" pitchFamily="50" charset="0"/>
              </a:rPr>
              <a:t>INTEGRATION PROGRESSIVE DU FOOT A 11 ou 10</a:t>
            </a:r>
          </a:p>
        </p:txBody>
      </p:sp>
    </p:spTree>
    <p:extLst>
      <p:ext uri="{BB962C8B-B14F-4D97-AF65-F5344CB8AC3E}">
        <p14:creationId xmlns:p14="http://schemas.microsoft.com/office/powerpoint/2010/main" val="412120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F133CB-9258-73C5-B8CD-4D2BE092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2025-2026 – Phase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87475B-F412-5FF1-CB4E-3E3A5889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153"/>
            <a:ext cx="12192000" cy="462712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2E6781-4A02-46E0-054A-3D7E2D02B678}"/>
              </a:ext>
            </a:extLst>
          </p:cNvPr>
          <p:cNvSpPr txBox="1"/>
          <p:nvPr/>
        </p:nvSpPr>
        <p:spPr>
          <a:xfrm>
            <a:off x="2166256" y="3973284"/>
            <a:ext cx="2141933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/>
              <a:t>Observations Plateaux U12 et U13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D06E24-C404-73AA-891C-BDBDE6A8986A}"/>
              </a:ext>
            </a:extLst>
          </p:cNvPr>
          <p:cNvSpPr txBox="1"/>
          <p:nvPr/>
        </p:nvSpPr>
        <p:spPr>
          <a:xfrm>
            <a:off x="8094960" y="3613284"/>
            <a:ext cx="5229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PPF</a:t>
            </a:r>
          </a:p>
          <a:p>
            <a:r>
              <a:rPr lang="fr-FR" sz="1100" dirty="0"/>
              <a:t>Futsal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1AA939-16AA-6FD6-0312-FB392E5131AE}"/>
              </a:ext>
            </a:extLst>
          </p:cNvPr>
          <p:cNvSpPr txBox="1"/>
          <p:nvPr/>
        </p:nvSpPr>
        <p:spPr>
          <a:xfrm>
            <a:off x="11153845" y="3613284"/>
            <a:ext cx="504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PPF</a:t>
            </a:r>
          </a:p>
          <a:p>
            <a:r>
              <a:rPr lang="fr-FR" sz="1100" dirty="0"/>
              <a:t>Futsal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F5BA7-9AE2-4721-137C-8F2DF5B56A61}"/>
              </a:ext>
            </a:extLst>
          </p:cNvPr>
          <p:cNvSpPr txBox="1"/>
          <p:nvPr/>
        </p:nvSpPr>
        <p:spPr>
          <a:xfrm>
            <a:off x="11670857" y="3613284"/>
            <a:ext cx="504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PPF</a:t>
            </a:r>
          </a:p>
          <a:p>
            <a:pPr algn="ctr"/>
            <a:r>
              <a:rPr lang="fr-FR" sz="1100" dirty="0"/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285944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DFA94-3D94-9E4E-4FB0-150784AB5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54DE35F-08AE-BBA0-F679-96FCD639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2025-2026 – Phase 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83A53B-76EE-0E33-28BF-CCBAC86C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893"/>
            <a:ext cx="12184460" cy="49248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02BAD8-7C09-00D2-5228-E16334DEE1BD}"/>
              </a:ext>
            </a:extLst>
          </p:cNvPr>
          <p:cNvSpPr txBox="1"/>
          <p:nvPr/>
        </p:nvSpPr>
        <p:spPr>
          <a:xfrm>
            <a:off x="1153883" y="2514598"/>
            <a:ext cx="514885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PPF</a:t>
            </a:r>
          </a:p>
          <a:p>
            <a:r>
              <a:rPr lang="fr-FR" sz="1100" dirty="0"/>
              <a:t>Foot5</a:t>
            </a:r>
          </a:p>
        </p:txBody>
      </p:sp>
    </p:spTree>
    <p:extLst>
      <p:ext uri="{BB962C8B-B14F-4D97-AF65-F5344CB8AC3E}">
        <p14:creationId xmlns:p14="http://schemas.microsoft.com/office/powerpoint/2010/main" val="3110050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72A65-4924-8FC0-E188-52EDF12D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54043C-C233-EB58-9F93-A6F893479328}"/>
              </a:ext>
            </a:extLst>
          </p:cNvPr>
          <p:cNvSpPr txBox="1"/>
          <p:nvPr/>
        </p:nvSpPr>
        <p:spPr>
          <a:xfrm>
            <a:off x="298266" y="2687782"/>
            <a:ext cx="11753371" cy="38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0" dirty="0">
                <a:solidFill>
                  <a:srgbClr val="002060"/>
                </a:solidFill>
                <a:latin typeface="FFF Equipe "/>
              </a:rPr>
              <a:t>La </a:t>
            </a:r>
            <a:r>
              <a:rPr lang="fr-FR" sz="2000" b="1" dirty="0">
                <a:solidFill>
                  <a:srgbClr val="002060"/>
                </a:solidFill>
                <a:latin typeface="FFF Equipe "/>
              </a:rPr>
              <a:t>Direction Technique Nationale </a:t>
            </a:r>
            <a:r>
              <a:rPr lang="fr-FR" sz="2000" b="0" dirty="0">
                <a:solidFill>
                  <a:srgbClr val="002060"/>
                </a:solidFill>
                <a:latin typeface="FFF Equipe "/>
              </a:rPr>
              <a:t>(DTN) travaille sur une réforme des pratiques jeunes prévue en 2026-2027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b="0" dirty="0">
              <a:solidFill>
                <a:srgbClr val="002060"/>
              </a:solidFill>
              <a:latin typeface="FFF Equipe "/>
            </a:endParaRPr>
          </a:p>
          <a:p>
            <a:pPr>
              <a:spcAft>
                <a:spcPts val="600"/>
              </a:spcAft>
            </a:pPr>
            <a:r>
              <a:rPr lang="fr-FR" sz="2000" b="0" dirty="0">
                <a:solidFill>
                  <a:srgbClr val="002060"/>
                </a:solidFill>
                <a:latin typeface="FFF Equipe "/>
              </a:rPr>
              <a:t>La </a:t>
            </a:r>
            <a:r>
              <a:rPr lang="fr-FR" sz="2000" b="1" dirty="0">
                <a:solidFill>
                  <a:srgbClr val="002060"/>
                </a:solidFill>
                <a:latin typeface="FFF Equipe "/>
              </a:rPr>
              <a:t>Ligue Auvergne Rhône Alpes </a:t>
            </a:r>
            <a:r>
              <a:rPr lang="fr-FR" sz="2000" dirty="0">
                <a:solidFill>
                  <a:srgbClr val="002060"/>
                </a:solidFill>
                <a:latin typeface="FFF Equipe "/>
              </a:rPr>
              <a:t>(LAuRA) réfléchie donc à adapter une </a:t>
            </a:r>
            <a:r>
              <a:rPr lang="fr-FR" sz="2000" b="0" dirty="0">
                <a:solidFill>
                  <a:srgbClr val="002060"/>
                </a:solidFill>
                <a:latin typeface="FFF Equipe "/>
              </a:rPr>
              <a:t>Pratique U13 ELITE REGIONALE en modifiant le format du</a:t>
            </a:r>
            <a:r>
              <a:rPr lang="fr-FR" sz="2000" dirty="0">
                <a:solidFill>
                  <a:srgbClr val="002060"/>
                </a:solidFill>
                <a:latin typeface="FFF Equipe "/>
              </a:rPr>
              <a:t> critérium régional U13 en 2026-2027</a:t>
            </a:r>
            <a:endParaRPr lang="fr-FR" sz="2000" b="0" dirty="0">
              <a:solidFill>
                <a:srgbClr val="002060"/>
              </a:solidFill>
              <a:latin typeface="FFF Equipe 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  <a:latin typeface="FFF Equipe "/>
            </a:endParaRPr>
          </a:p>
          <a:p>
            <a:pPr lvl="2">
              <a:spcAft>
                <a:spcPts val="600"/>
              </a:spcAft>
            </a:pPr>
            <a:endParaRPr lang="fr-FR" sz="2000" b="0" dirty="0">
              <a:solidFill>
                <a:srgbClr val="C00000"/>
              </a:solidFill>
              <a:latin typeface="FFF Equipe "/>
            </a:endParaRPr>
          </a:p>
          <a:p>
            <a:pPr lvl="2">
              <a:spcAft>
                <a:spcPts val="600"/>
              </a:spcAft>
            </a:pPr>
            <a:r>
              <a:rPr lang="fr-FR" sz="2000" b="0" dirty="0">
                <a:solidFill>
                  <a:srgbClr val="C00000"/>
                </a:solidFill>
                <a:latin typeface="FFF Equipe "/>
              </a:rPr>
              <a:t>C’est ce contexte qui nous amène à proposer une </a:t>
            </a:r>
            <a:r>
              <a:rPr lang="fr-FR" sz="2000" b="1" dirty="0">
                <a:solidFill>
                  <a:srgbClr val="C00000"/>
                </a:solidFill>
                <a:latin typeface="FFF Equipe "/>
              </a:rPr>
              <a:t>nouvelle organisation</a:t>
            </a:r>
          </a:p>
          <a:p>
            <a:pPr lvl="2">
              <a:spcAft>
                <a:spcPts val="600"/>
              </a:spcAft>
            </a:pPr>
            <a:r>
              <a:rPr lang="fr-FR" sz="2000" b="0" dirty="0">
                <a:solidFill>
                  <a:srgbClr val="C00000"/>
                </a:solidFill>
                <a:latin typeface="FFF Equipe "/>
              </a:rPr>
              <a:t>de notre pratique départementale </a:t>
            </a:r>
            <a:r>
              <a:rPr lang="fr-FR" sz="2000" b="0" u="sng" dirty="0">
                <a:solidFill>
                  <a:srgbClr val="C00000"/>
                </a:solidFill>
                <a:latin typeface="FFF Equipe "/>
              </a:rPr>
              <a:t>dès la saison prochaine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3076" name="Picture 4" descr="Sagittaire EXPRESS ONE">
            <a:extLst>
              <a:ext uri="{FF2B5EF4-FFF2-40B4-BE49-F238E27FC236}">
                <a16:creationId xmlns:a16="http://schemas.microsoft.com/office/drawing/2014/main" id="{08787FAF-3AF5-2367-BBD4-B220F2D9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880" y="5273964"/>
            <a:ext cx="1265853" cy="1390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CDF38CDC-57B0-147F-67A1-1B88678A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Réflexion de la DTN</a:t>
            </a:r>
          </a:p>
        </p:txBody>
      </p:sp>
    </p:spTree>
    <p:extLst>
      <p:ext uri="{BB962C8B-B14F-4D97-AF65-F5344CB8AC3E}">
        <p14:creationId xmlns:p14="http://schemas.microsoft.com/office/powerpoint/2010/main" val="153119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6C1089D-FADA-4D32-8129-18FFB29B8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520" y="4354285"/>
            <a:ext cx="8764960" cy="1699321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/>
              <a:t>CONTACTS</a:t>
            </a:r>
            <a:r>
              <a:rPr lang="fr-FR" dirty="0"/>
              <a:t> :</a:t>
            </a:r>
          </a:p>
          <a:p>
            <a:endParaRPr lang="fr-FR" dirty="0"/>
          </a:p>
          <a:p>
            <a:r>
              <a:rPr lang="fr-FR" sz="1800" dirty="0">
                <a:latin typeface="FFF Equipe" panose="02000503000000020004" pitchFamily="50" charset="0"/>
              </a:rPr>
              <a:t>Alexandre BERNHARD (Référent U13) – </a:t>
            </a:r>
            <a:r>
              <a:rPr lang="fr-FR" sz="1800" dirty="0">
                <a:latin typeface="FFF Equipe" panose="020005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abernhard@lyon-rhone.fff.fr</a:t>
            </a:r>
            <a:endParaRPr lang="fr-FR" sz="1800" dirty="0">
              <a:latin typeface="FFF Equipe" panose="02000503000000020004" pitchFamily="50" charset="0"/>
            </a:endParaRPr>
          </a:p>
          <a:p>
            <a:r>
              <a:rPr lang="fr-FR" sz="1800" dirty="0">
                <a:latin typeface="FFF Equipe" panose="02000503000000020004" pitchFamily="50" charset="0"/>
              </a:rPr>
              <a:t>Fares HACHAICHI (CTD DAP) – </a:t>
            </a:r>
            <a:r>
              <a:rPr lang="fr-FR" sz="1800" dirty="0">
                <a:latin typeface="FFF Equipe" panose="0200050300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fhachaichi@lyon-rhone.fff.fr</a:t>
            </a:r>
            <a:endParaRPr lang="fr-FR" sz="1800" dirty="0">
              <a:latin typeface="FFF Equipe" panose="02000503000000020004" pitchFamily="50" charset="0"/>
            </a:endParaRPr>
          </a:p>
          <a:p>
            <a:r>
              <a:rPr lang="fr-FR" sz="1800" dirty="0">
                <a:latin typeface="FFF Equipe" panose="02000503000000020004" pitchFamily="50" charset="0"/>
              </a:rPr>
              <a:t>Jérôme HERNANDEZ (CTD PPF) – </a:t>
            </a:r>
            <a:r>
              <a:rPr lang="fr-FR" sz="1800" dirty="0">
                <a:latin typeface="FFF Equipe" panose="0200050300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jhernandez@lyon-rhone.fff.fr</a:t>
            </a:r>
            <a:r>
              <a:rPr lang="fr-FR" sz="1800" dirty="0">
                <a:latin typeface="FFF Equipe" panose="02000503000000020004" pitchFamily="50" charset="0"/>
              </a:rPr>
              <a:t> </a:t>
            </a:r>
          </a:p>
          <a:p>
            <a:endParaRPr lang="fr-FR" dirty="0"/>
          </a:p>
        </p:txBody>
      </p:sp>
      <p:sp>
        <p:nvSpPr>
          <p:cNvPr id="3" name="Sous-titre 1">
            <a:extLst>
              <a:ext uri="{FF2B5EF4-FFF2-40B4-BE49-F238E27FC236}">
                <a16:creationId xmlns:a16="http://schemas.microsoft.com/office/drawing/2014/main" id="{8A5FF7A8-8862-9537-B05B-4EA7B598B46E}"/>
              </a:ext>
            </a:extLst>
          </p:cNvPr>
          <p:cNvSpPr txBox="1">
            <a:spLocks/>
          </p:cNvSpPr>
          <p:nvPr/>
        </p:nvSpPr>
        <p:spPr>
          <a:xfrm>
            <a:off x="1713520" y="955305"/>
            <a:ext cx="8974144" cy="292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196586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0630898-36A4-51AD-1458-DD7C1D97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FFF Equipe Light"/>
                <a:ea typeface="Verdana"/>
              </a:rPr>
              <a:t>Offre de pratique Actuelle en U13</a:t>
            </a:r>
            <a:endParaRPr lang="en-US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1F95847-F5F8-2472-25C1-247574D22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128892"/>
              </p:ext>
            </p:extLst>
          </p:nvPr>
        </p:nvGraphicFramePr>
        <p:xfrm>
          <a:off x="858156" y="1076667"/>
          <a:ext cx="6955971" cy="447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3E49406-5AAA-E319-4A86-4002DE09B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959776"/>
              </p:ext>
            </p:extLst>
          </p:nvPr>
        </p:nvGraphicFramePr>
        <p:xfrm>
          <a:off x="6952343" y="1056582"/>
          <a:ext cx="6567714" cy="445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434BFD0-052B-6BBF-30DB-9224EBBEF38D}"/>
              </a:ext>
            </a:extLst>
          </p:cNvPr>
          <p:cNvSpPr txBox="1"/>
          <p:nvPr/>
        </p:nvSpPr>
        <p:spPr>
          <a:xfrm>
            <a:off x="1290277" y="5552734"/>
            <a:ext cx="6091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meilleures équipes ne se rencontrent plus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 Foot à 11 sauvage trop importante</a:t>
            </a:r>
          </a:p>
        </p:txBody>
      </p:sp>
    </p:spTree>
    <p:extLst>
      <p:ext uri="{BB962C8B-B14F-4D97-AF65-F5344CB8AC3E}">
        <p14:creationId xmlns:p14="http://schemas.microsoft.com/office/powerpoint/2010/main" val="64535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5E4277C6-12D3-9A4A-E2D8-ABCE5350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Timeline du projet de réforme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D13F7B5-0109-2626-00E6-70BD7AA0A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053208"/>
              </p:ext>
            </p:extLst>
          </p:nvPr>
        </p:nvGraphicFramePr>
        <p:xfrm>
          <a:off x="50800" y="459124"/>
          <a:ext cx="12090400" cy="593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6768EA6-7653-639F-B4BE-207C30976915}"/>
              </a:ext>
            </a:extLst>
          </p:cNvPr>
          <p:cNvCxnSpPr/>
          <p:nvPr/>
        </p:nvCxnSpPr>
        <p:spPr>
          <a:xfrm>
            <a:off x="997527" y="3897745"/>
            <a:ext cx="0" cy="812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A38772-67EA-9498-3467-1A678954EDDD}"/>
              </a:ext>
            </a:extLst>
          </p:cNvPr>
          <p:cNvCxnSpPr>
            <a:cxnSpLocks/>
          </p:cNvCxnSpPr>
          <p:nvPr/>
        </p:nvCxnSpPr>
        <p:spPr>
          <a:xfrm flipV="1">
            <a:off x="969820" y="4710545"/>
            <a:ext cx="6825673" cy="92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FE9DF3-872A-6F48-A77B-340645EC3FF5}"/>
              </a:ext>
            </a:extLst>
          </p:cNvPr>
          <p:cNvCxnSpPr/>
          <p:nvPr/>
        </p:nvCxnSpPr>
        <p:spPr>
          <a:xfrm flipV="1">
            <a:off x="7767785" y="3897745"/>
            <a:ext cx="0" cy="81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D092D82-DCBC-159A-8AF2-4D434885710D}"/>
              </a:ext>
            </a:extLst>
          </p:cNvPr>
          <p:cNvSpPr txBox="1"/>
          <p:nvPr/>
        </p:nvSpPr>
        <p:spPr>
          <a:xfrm>
            <a:off x="1923802" y="4879108"/>
            <a:ext cx="534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6 mois d’échanges </a:t>
            </a:r>
            <a:r>
              <a:rPr lang="fr-FR" sz="1600" dirty="0">
                <a:solidFill>
                  <a:srgbClr val="002060"/>
                </a:solidFill>
                <a:latin typeface="FFF Equipe Light" panose="02000303000000020004" pitchFamily="50" charset="0"/>
              </a:rPr>
              <a:t>avec les clubs, les commissions, les groupements, les techniciens et les instances pour </a:t>
            </a:r>
            <a:r>
              <a:rPr lang="fr-FR" sz="1600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proposer une nouvelle organisation de la pratique </a:t>
            </a:r>
            <a:r>
              <a:rPr lang="fr-FR" sz="1600" dirty="0">
                <a:solidFill>
                  <a:srgbClr val="002060"/>
                </a:solidFill>
                <a:latin typeface="FFF Equipe Light" panose="02000303000000020004" pitchFamily="50" charset="0"/>
              </a:rPr>
              <a:t>des U13 du District de Lyon et du Rhône de Football</a:t>
            </a:r>
          </a:p>
        </p:txBody>
      </p:sp>
      <p:pic>
        <p:nvPicPr>
          <p:cNvPr id="1028" name="Picture 4" descr="3 700+ Timeline – Vidéos libres de droit 4K et HD - iStock | Chronologie,  Calendrier, Timeline design">
            <a:extLst>
              <a:ext uri="{FF2B5EF4-FFF2-40B4-BE49-F238E27FC236}">
                <a16:creationId xmlns:a16="http://schemas.microsoft.com/office/drawing/2014/main" id="{48EC54B6-7798-4072-5797-D9B2A7B9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090" y="5018167"/>
            <a:ext cx="4636654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254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E6F5-9BCB-70DF-6114-0D1915786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074271A-8E20-A3BC-E5D7-7ED3EF42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24" y="0"/>
            <a:ext cx="8832981" cy="864096"/>
          </a:xfrm>
        </p:spPr>
        <p:txBody>
          <a:bodyPr/>
          <a:lstStyle/>
          <a:p>
            <a:r>
              <a:rPr lang="fr-FR" sz="2800" dirty="0"/>
              <a:t>Etape 1 = Table Ronde – Janvier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1E2F71-81D4-EB9C-800B-B471936F4355}"/>
              </a:ext>
            </a:extLst>
          </p:cNvPr>
          <p:cNvSpPr txBox="1"/>
          <p:nvPr/>
        </p:nvSpPr>
        <p:spPr>
          <a:xfrm>
            <a:off x="147782" y="948398"/>
            <a:ext cx="120442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b="1" dirty="0">
                <a:latin typeface="FFF Equipe Light" panose="02000303000000020004" pitchFamily="50" charset="0"/>
              </a:rPr>
              <a:t>	</a:t>
            </a:r>
            <a:r>
              <a:rPr lang="fr-FR" sz="2400" b="1" dirty="0">
                <a:solidFill>
                  <a:srgbClr val="C00000"/>
                </a:solidFill>
                <a:latin typeface="FFF Equipe Light" panose="02000303000000020004" pitchFamily="50" charset="0"/>
              </a:rPr>
              <a:t>Problèmes identifiés :</a:t>
            </a:r>
            <a:endParaRPr lang="fr-FR" sz="2000" b="1" dirty="0">
              <a:solidFill>
                <a:srgbClr val="C00000"/>
              </a:solidFill>
              <a:latin typeface="FFF Equipe Light" panose="02000303000000020004" pitchFamily="50" charset="0"/>
            </a:endParaRP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Absence de transition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progressive entre foot à 8 et foot à 11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Critères d’accès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aux compétitions régionales ou élites inadaptés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Niveau hétérogène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des équipes dans nos championnats</a:t>
            </a:r>
          </a:p>
          <a:p>
            <a:pPr lvl="1">
              <a:spcAft>
                <a:spcPts val="400"/>
              </a:spcAft>
            </a:pPr>
            <a:endParaRPr lang="fr-FR" sz="1200" b="1" dirty="0">
              <a:latin typeface="FFF Equipe" panose="02000503000000020004" pitchFamily="50" charset="0"/>
            </a:endParaRPr>
          </a:p>
          <a:p>
            <a:pPr>
              <a:spcAft>
                <a:spcPts val="400"/>
              </a:spcAft>
            </a:pPr>
            <a:r>
              <a:rPr lang="fr-FR" sz="2400" b="1" dirty="0">
                <a:latin typeface="FFF Equipe Light" panose="02000303000000020004" pitchFamily="50" charset="0"/>
              </a:rPr>
              <a:t>	</a:t>
            </a:r>
            <a:r>
              <a:rPr lang="fr-FR" sz="2400" b="1" dirty="0">
                <a:solidFill>
                  <a:srgbClr val="C00000"/>
                </a:solidFill>
                <a:latin typeface="FFF Equipe Light" panose="02000303000000020004" pitchFamily="50" charset="0"/>
              </a:rPr>
              <a:t>Propositions d’amélioration :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Un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calendrier à ajuster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: Démarrage plus précoce d’intergroupements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Proposer une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transition progressive vers le foot à 11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: Test de matchs à 11 après la finale départementale U13 et intégration de cette pratique en fin de saison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Revoir les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critères d’accès aux poules Élite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: introduction d’un système avec plusieurs critères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Équilibrage des compétitions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: éviter des écarts de niveau trop importants notamment en groupement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Mise en place de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brassages en début de saison 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pour les équipes 1 de chaque club</a:t>
            </a:r>
          </a:p>
          <a:p>
            <a:pPr>
              <a:spcAft>
                <a:spcPts val="400"/>
              </a:spcAft>
            </a:pPr>
            <a:endParaRPr lang="fr-FR" sz="1200" b="1" dirty="0">
              <a:latin typeface="FFF Equipe Light" panose="02000303000000020004" pitchFamily="50" charset="0"/>
            </a:endParaRPr>
          </a:p>
          <a:p>
            <a:pPr algn="ctr">
              <a:spcAft>
                <a:spcPts val="400"/>
              </a:spcAft>
            </a:pPr>
            <a:r>
              <a:rPr lang="fr-FR" sz="2000" b="1" dirty="0">
                <a:latin typeface="FFF Equipe Light" panose="02000303000000020004" pitchFamily="50" charset="0"/>
              </a:rPr>
              <a:t>	</a:t>
            </a:r>
            <a:r>
              <a:rPr lang="fr-FR" sz="2400" b="1" dirty="0">
                <a:solidFill>
                  <a:srgbClr val="002060"/>
                </a:solidFill>
                <a:latin typeface="FFF Equipe" panose="02000503000000020004" pitchFamily="50" charset="0"/>
              </a:rPr>
              <a:t>Conclusion</a:t>
            </a:r>
            <a:r>
              <a:rPr lang="fr-FR" sz="2400" b="1" dirty="0">
                <a:solidFill>
                  <a:srgbClr val="C00000"/>
                </a:solidFill>
                <a:latin typeface="FFF Equipe Light" panose="02000303000000020004" pitchFamily="50" charset="0"/>
              </a:rPr>
              <a:t> : </a:t>
            </a:r>
            <a:r>
              <a:rPr lang="fr-FR" sz="2000" dirty="0">
                <a:solidFill>
                  <a:srgbClr val="C00000"/>
                </a:solidFill>
                <a:latin typeface="FFF Equipe Light" panose="02000303000000020004" pitchFamily="50" charset="0"/>
              </a:rPr>
              <a:t>Volonté de tendre vers 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un cadre plus structuré et évolutif</a:t>
            </a:r>
          </a:p>
          <a:p>
            <a:pPr algn="ctr">
              <a:spcAft>
                <a:spcPts val="400"/>
              </a:spcAft>
            </a:pPr>
            <a:r>
              <a:rPr lang="fr-FR" sz="2000" dirty="0">
                <a:solidFill>
                  <a:srgbClr val="C00000"/>
                </a:solidFill>
                <a:latin typeface="FFF Equipe Light" panose="02000303000000020004" pitchFamily="50" charset="0"/>
              </a:rPr>
              <a:t>pour mieux répondre aux besoins des clubs et des jeunes joueurs</a:t>
            </a:r>
          </a:p>
        </p:txBody>
      </p:sp>
      <p:pic>
        <p:nvPicPr>
          <p:cNvPr id="2050" name="Picture 2" descr="2 100+ Table Ronde Stock Illustrations, graphiques vectoriels libre de  droits et Clip Art - iStock | Réunion, Débat, Discussion">
            <a:extLst>
              <a:ext uri="{FF2B5EF4-FFF2-40B4-BE49-F238E27FC236}">
                <a16:creationId xmlns:a16="http://schemas.microsoft.com/office/drawing/2014/main" id="{4ACD766C-54EC-09CD-2FC6-657E64A5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205" y="1152750"/>
            <a:ext cx="1692050" cy="16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5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0F0594-0F48-AED4-F178-1C554505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690" y="963330"/>
            <a:ext cx="4862174" cy="7421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800" b="0" dirty="0">
                <a:solidFill>
                  <a:srgbClr val="C00000"/>
                </a:solidFill>
                <a:latin typeface="FFF Equipe" panose="02000503000000020004" pitchFamily="50" charset="0"/>
              </a:rPr>
              <a:t>Les nouvelles orientations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2D55279-0A02-0F10-ED51-13E12EF2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2 = Réforme de la Pratique U13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AA42DE0-3B6E-547D-969B-DF136C71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39678"/>
              </p:ext>
            </p:extLst>
          </p:nvPr>
        </p:nvGraphicFramePr>
        <p:xfrm>
          <a:off x="1200031" y="1705457"/>
          <a:ext cx="8705969" cy="481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TELIER DE RÉFLEXION STRATÉGIQUE – SB Coaching">
            <a:extLst>
              <a:ext uri="{FF2B5EF4-FFF2-40B4-BE49-F238E27FC236}">
                <a16:creationId xmlns:a16="http://schemas.microsoft.com/office/drawing/2014/main" id="{7259653E-EEEE-54B1-2FE8-71D15039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429" y="2579706"/>
            <a:ext cx="2203176" cy="13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490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05BED1DE-1E12-15FF-660F-FF2386E80597}"/>
              </a:ext>
            </a:extLst>
          </p:cNvPr>
          <p:cNvSpPr/>
          <p:nvPr/>
        </p:nvSpPr>
        <p:spPr>
          <a:xfrm>
            <a:off x="190500" y="1069066"/>
            <a:ext cx="11734800" cy="2578608"/>
          </a:xfrm>
          <a:custGeom>
            <a:avLst/>
            <a:gdLst>
              <a:gd name="connsiteX0" fmla="*/ 0 w 2917064"/>
              <a:gd name="connsiteY0" fmla="*/ 0 h 917188"/>
              <a:gd name="connsiteX1" fmla="*/ 2917064 w 2917064"/>
              <a:gd name="connsiteY1" fmla="*/ 0 h 917188"/>
              <a:gd name="connsiteX2" fmla="*/ 2917064 w 2917064"/>
              <a:gd name="connsiteY2" fmla="*/ 917188 h 917188"/>
              <a:gd name="connsiteX3" fmla="*/ 0 w 2917064"/>
              <a:gd name="connsiteY3" fmla="*/ 917188 h 917188"/>
              <a:gd name="connsiteX4" fmla="*/ 0 w 2917064"/>
              <a:gd name="connsiteY4" fmla="*/ 0 h 9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064" h="917188">
                <a:moveTo>
                  <a:pt x="0" y="0"/>
                </a:moveTo>
                <a:lnTo>
                  <a:pt x="2917064" y="0"/>
                </a:lnTo>
                <a:lnTo>
                  <a:pt x="2917064" y="917188"/>
                </a:lnTo>
                <a:lnTo>
                  <a:pt x="0" y="9171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160" tIns="10160" rIns="10160" bIns="85031" numCol="1" spcCol="1270" anchor="t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r-FR" kern="1200" dirty="0">
                <a:solidFill>
                  <a:srgbClr val="002060"/>
                </a:solidFill>
                <a:latin typeface="FFF Equipe Black" panose="02000A03000000020004" pitchFamily="50" charset="0"/>
              </a:rPr>
              <a:t>Positionnement du club </a:t>
            </a:r>
            <a:r>
              <a:rPr lang="fr-FR" kern="1200" dirty="0">
                <a:solidFill>
                  <a:srgbClr val="002060"/>
                </a:solidFill>
                <a:latin typeface="FFF Equipe Light" panose="02000303000000020004" pitchFamily="50" charset="0"/>
              </a:rPr>
              <a:t>sur le niveau de son équipe U13-1 lors des engagements (juin-juillet) :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Elite</a:t>
            </a:r>
            <a:r>
              <a:rPr lang="fr-FR" sz="1600" dirty="0">
                <a:solidFill>
                  <a:srgbClr val="002060"/>
                </a:solidFill>
                <a:latin typeface="FFF Equipe Light" panose="02000303000000020004" pitchFamily="50" charset="0"/>
              </a:rPr>
              <a:t> 		(Equivalent Critérium régional)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 kern="1200" dirty="0">
                <a:solidFill>
                  <a:srgbClr val="002060"/>
                </a:solidFill>
                <a:latin typeface="FFF Equipe Light" panose="02000303000000020004" pitchFamily="50" charset="0"/>
              </a:rPr>
              <a:t>Excellence</a:t>
            </a:r>
            <a:r>
              <a:rPr lang="fr-FR" sz="1600" kern="1200" dirty="0">
                <a:solidFill>
                  <a:srgbClr val="002060"/>
                </a:solidFill>
                <a:latin typeface="FFF Equipe Light" panose="02000303000000020004" pitchFamily="50" charset="0"/>
              </a:rPr>
              <a:t> 	(Equivalent Poules Label)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Espoir</a:t>
            </a:r>
            <a:r>
              <a:rPr lang="fr-FR" sz="1600" dirty="0">
                <a:solidFill>
                  <a:srgbClr val="002060"/>
                </a:solidFill>
                <a:latin typeface="FFF Equipe Light" panose="02000303000000020004" pitchFamily="50" charset="0"/>
              </a:rPr>
              <a:t> 	(Poule haute dans son groupement)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 kern="1200" dirty="0">
                <a:solidFill>
                  <a:srgbClr val="002060"/>
                </a:solidFill>
                <a:latin typeface="FFF Equipe Light" panose="02000303000000020004" pitchFamily="50" charset="0"/>
              </a:rPr>
              <a:t>Groupement</a:t>
            </a:r>
            <a:r>
              <a:rPr lang="fr-FR" sz="1600" kern="1200" dirty="0">
                <a:solidFill>
                  <a:srgbClr val="002060"/>
                </a:solidFill>
                <a:latin typeface="FFF Equipe Light" panose="02000303000000020004" pitchFamily="50" charset="0"/>
              </a:rPr>
              <a:t> 	(Poule géographique dans son groupement – niveau intermédiaire ou poule basse)</a:t>
            </a:r>
            <a:endParaRPr lang="fr-FR" sz="1600" dirty="0">
              <a:solidFill>
                <a:srgbClr val="002060"/>
              </a:solidFill>
              <a:latin typeface="FFF Equipe Light" panose="02000303000000020004" pitchFamily="50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</a:pPr>
            <a:endParaRPr lang="fr-FR" sz="1600" dirty="0">
              <a:solidFill>
                <a:srgbClr val="002060"/>
              </a:solidFill>
              <a:latin typeface="FFF Equipe Light" panose="02000303000000020004" pitchFamily="50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Niveau </a:t>
            </a:r>
            <a:r>
              <a:rPr lang="fr-FR" b="1" dirty="0">
                <a:solidFill>
                  <a:srgbClr val="002060"/>
                </a:solidFill>
                <a:latin typeface="FFF Equipe Black" panose="02000A03000000020004" pitchFamily="50" charset="0"/>
              </a:rPr>
              <a:t>Elite et Excellence </a:t>
            </a:r>
            <a:r>
              <a:rPr lang="fr-FR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: 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Selon</a:t>
            </a:r>
            <a:r>
              <a:rPr lang="fr-FR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un </a:t>
            </a:r>
            <a:r>
              <a:rPr lang="fr-FR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nombre de points 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définis par différents </a:t>
            </a:r>
            <a:r>
              <a:rPr lang="fr-FR" dirty="0">
                <a:solidFill>
                  <a:srgbClr val="002060"/>
                </a:solidFill>
                <a:latin typeface="FFF Equipe Black" panose="02000A03000000020004" pitchFamily="50" charset="0"/>
              </a:rPr>
              <a:t>critères 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(</a:t>
            </a:r>
            <a:r>
              <a:rPr lang="fr-FR" sz="1400" i="1" dirty="0">
                <a:solidFill>
                  <a:srgbClr val="002060"/>
                </a:solidFill>
                <a:latin typeface="FFF Equipe Light" panose="02000303000000020004" pitchFamily="50" charset="0"/>
              </a:rPr>
              <a:t>cf. slide suivante)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FFF Equipe Light" panose="02000303000000020004" pitchFamily="50" charset="0"/>
              </a:rPr>
              <a:t>Poules </a:t>
            </a:r>
            <a:r>
              <a:rPr lang="fr-FR" b="1" dirty="0">
                <a:solidFill>
                  <a:srgbClr val="002060"/>
                </a:solidFill>
                <a:latin typeface="FFF Equipe Black" panose="02000A03000000020004" pitchFamily="50" charset="0"/>
              </a:rPr>
              <a:t>Espoir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 : Positionnement du club + Avis du Groupement et du Référent Technique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1050" dirty="0">
              <a:solidFill>
                <a:srgbClr val="002060"/>
              </a:solidFill>
              <a:latin typeface="FFF Equipe Black" panose="02000A03000000020004" pitchFamily="50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2060"/>
                </a:solidFill>
                <a:latin typeface="FFF Equipe Black" panose="02000A03000000020004" pitchFamily="50" charset="0"/>
              </a:rPr>
              <a:t>Régulation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 en cours de saison selon le niveau des équipes lors de la 1</a:t>
            </a:r>
            <a:r>
              <a:rPr lang="fr-FR" baseline="30000" dirty="0">
                <a:solidFill>
                  <a:srgbClr val="002060"/>
                </a:solidFill>
                <a:latin typeface="FFF Equipe Light" panose="02000303000000020004" pitchFamily="50" charset="0"/>
              </a:rPr>
              <a:t>ère</a:t>
            </a:r>
            <a:r>
              <a:rPr lang="fr-FR" dirty="0">
                <a:solidFill>
                  <a:srgbClr val="002060"/>
                </a:solidFill>
                <a:latin typeface="FFF Equipe Light" panose="02000303000000020004" pitchFamily="50" charset="0"/>
              </a:rPr>
              <a:t> phase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</a:pPr>
            <a:endParaRPr lang="fr-FR" i="1" dirty="0">
              <a:solidFill>
                <a:srgbClr val="0070C0"/>
              </a:solidFill>
              <a:latin typeface="FFF Equipe Light" panose="02000303000000020004" pitchFamily="50" charset="0"/>
            </a:endParaRPr>
          </a:p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70AD049-895A-4A27-CFD5-13F184247F75}"/>
              </a:ext>
            </a:extLst>
          </p:cNvPr>
          <p:cNvSpPr/>
          <p:nvPr/>
        </p:nvSpPr>
        <p:spPr>
          <a:xfrm>
            <a:off x="9079882" y="5260719"/>
            <a:ext cx="156142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7555"/>
                </a:lnTo>
                <a:lnTo>
                  <a:pt x="1561420" y="207555"/>
                </a:lnTo>
                <a:lnTo>
                  <a:pt x="1561420" y="3481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6DDD4E7-1496-7010-D77C-35878FEF7AB3}"/>
              </a:ext>
            </a:extLst>
          </p:cNvPr>
          <p:cNvSpPr/>
          <p:nvPr/>
        </p:nvSpPr>
        <p:spPr>
          <a:xfrm>
            <a:off x="8865184" y="5260719"/>
            <a:ext cx="9144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1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02F4C88-4E35-B0E9-6A25-25E568CB80BE}"/>
              </a:ext>
            </a:extLst>
          </p:cNvPr>
          <p:cNvSpPr/>
          <p:nvPr/>
        </p:nvSpPr>
        <p:spPr>
          <a:xfrm>
            <a:off x="7126470" y="5260719"/>
            <a:ext cx="1643831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61420" y="0"/>
                </a:moveTo>
                <a:lnTo>
                  <a:pt x="1561420" y="207555"/>
                </a:lnTo>
                <a:lnTo>
                  <a:pt x="0" y="207555"/>
                </a:lnTo>
                <a:lnTo>
                  <a:pt x="0" y="3481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CB3DE2C-694D-E2B3-DABD-9CF2B3FD49D5}"/>
              </a:ext>
            </a:extLst>
          </p:cNvPr>
          <p:cNvSpPr/>
          <p:nvPr/>
        </p:nvSpPr>
        <p:spPr>
          <a:xfrm>
            <a:off x="4964084" y="5000834"/>
            <a:ext cx="78071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7555"/>
                </a:lnTo>
                <a:lnTo>
                  <a:pt x="780710" y="207555"/>
                </a:lnTo>
                <a:lnTo>
                  <a:pt x="780710" y="3481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0DE0FF9-D9D9-A637-D5D2-52BFE36E1481}"/>
              </a:ext>
            </a:extLst>
          </p:cNvPr>
          <p:cNvSpPr/>
          <p:nvPr/>
        </p:nvSpPr>
        <p:spPr>
          <a:xfrm>
            <a:off x="4183374" y="5000834"/>
            <a:ext cx="78071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80710" y="0"/>
                </a:moveTo>
                <a:lnTo>
                  <a:pt x="780710" y="207555"/>
                </a:lnTo>
                <a:lnTo>
                  <a:pt x="0" y="207555"/>
                </a:lnTo>
                <a:lnTo>
                  <a:pt x="0" y="3481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2CB4BC74-CADC-9154-0060-1EB8495DEBD7}"/>
              </a:ext>
            </a:extLst>
          </p:cNvPr>
          <p:cNvSpPr/>
          <p:nvPr/>
        </p:nvSpPr>
        <p:spPr>
          <a:xfrm>
            <a:off x="5723891" y="3649036"/>
            <a:ext cx="2414716" cy="455774"/>
          </a:xfrm>
          <a:custGeom>
            <a:avLst/>
            <a:gdLst>
              <a:gd name="connsiteX0" fmla="*/ 0 w 1772168"/>
              <a:gd name="connsiteY0" fmla="*/ 0 h 514768"/>
              <a:gd name="connsiteX1" fmla="*/ 1772168 w 1772168"/>
              <a:gd name="connsiteY1" fmla="*/ 0 h 514768"/>
              <a:gd name="connsiteX2" fmla="*/ 1772168 w 1772168"/>
              <a:gd name="connsiteY2" fmla="*/ 514768 h 514768"/>
              <a:gd name="connsiteX3" fmla="*/ 0 w 1772168"/>
              <a:gd name="connsiteY3" fmla="*/ 514768 h 514768"/>
              <a:gd name="connsiteX4" fmla="*/ 0 w 1772168"/>
              <a:gd name="connsiteY4" fmla="*/ 0 h 51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168" h="514768">
                <a:moveTo>
                  <a:pt x="0" y="0"/>
                </a:moveTo>
                <a:lnTo>
                  <a:pt x="1772168" y="0"/>
                </a:lnTo>
                <a:lnTo>
                  <a:pt x="1772168" y="514768"/>
                </a:lnTo>
                <a:lnTo>
                  <a:pt x="0" y="514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 dirty="0">
                <a:solidFill>
                  <a:srgbClr val="002060"/>
                </a:solidFill>
                <a:latin typeface="FFF Equipe Light" panose="02000303000000020004" pitchFamily="50" charset="0"/>
              </a:rPr>
              <a:t>130 clubs - 400 équipes</a:t>
            </a: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522C44C-3F22-670C-2E15-05E8CC2671F4}"/>
              </a:ext>
            </a:extLst>
          </p:cNvPr>
          <p:cNvSpPr/>
          <p:nvPr/>
        </p:nvSpPr>
        <p:spPr>
          <a:xfrm>
            <a:off x="4382168" y="4398253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District</a:t>
            </a:r>
            <a:r>
              <a:rPr lang="fr-FR" sz="1400" dirty="0"/>
              <a:t> / CTJ</a:t>
            </a:r>
            <a:endParaRPr lang="fr-FR" sz="1400" kern="1200" dirty="0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42E132CD-80B4-CEF7-B2E5-AFD59EB9B1C6}"/>
              </a:ext>
            </a:extLst>
          </p:cNvPr>
          <p:cNvSpPr/>
          <p:nvPr/>
        </p:nvSpPr>
        <p:spPr>
          <a:xfrm>
            <a:off x="4614934" y="4866927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chemeClr val="tx2"/>
                </a:solidFill>
              </a:rPr>
              <a:t>45 clubs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DE4FC0A3-28E3-CDE6-E8E0-F8F0DF38D810}"/>
              </a:ext>
            </a:extLst>
          </p:cNvPr>
          <p:cNvSpPr/>
          <p:nvPr/>
        </p:nvSpPr>
        <p:spPr>
          <a:xfrm>
            <a:off x="3601457" y="5348992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Elite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B7ECBF16-D169-CAE4-881F-8B9C56CB3C22}"/>
              </a:ext>
            </a:extLst>
          </p:cNvPr>
          <p:cNvSpPr/>
          <p:nvPr/>
        </p:nvSpPr>
        <p:spPr>
          <a:xfrm>
            <a:off x="3834224" y="5817666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chemeClr val="tx2"/>
                </a:solidFill>
              </a:rPr>
              <a:t>18 clubs</a:t>
            </a: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958B96B2-B0B4-EB2F-F665-6A98BC83D837}"/>
              </a:ext>
            </a:extLst>
          </p:cNvPr>
          <p:cNvSpPr/>
          <p:nvPr/>
        </p:nvSpPr>
        <p:spPr>
          <a:xfrm>
            <a:off x="5162878" y="5348992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Excellence</a:t>
            </a: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FC2F374-50F5-7695-E63F-515AEC3C2820}"/>
              </a:ext>
            </a:extLst>
          </p:cNvPr>
          <p:cNvSpPr/>
          <p:nvPr/>
        </p:nvSpPr>
        <p:spPr>
          <a:xfrm>
            <a:off x="5395644" y="5817666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chemeClr val="tx2"/>
                </a:solidFill>
              </a:rPr>
              <a:t>27 équipes </a:t>
            </a: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CABEEEE4-0C25-30C9-45E1-AC87295831AA}"/>
              </a:ext>
            </a:extLst>
          </p:cNvPr>
          <p:cNvSpPr/>
          <p:nvPr/>
        </p:nvSpPr>
        <p:spPr>
          <a:xfrm>
            <a:off x="8328988" y="4658138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Groupements</a:t>
            </a: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7C87B2A2-795C-F7B5-A1F8-2479159DB00C}"/>
              </a:ext>
            </a:extLst>
          </p:cNvPr>
          <p:cNvSpPr/>
          <p:nvPr/>
        </p:nvSpPr>
        <p:spPr>
          <a:xfrm>
            <a:off x="8561754" y="5126812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rgbClr val="C00000"/>
                </a:solidFill>
              </a:rPr>
              <a:t>340 équipes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D71D3F4A-DE67-7037-B3B4-E3655EC2A196}"/>
              </a:ext>
            </a:extLst>
          </p:cNvPr>
          <p:cNvSpPr/>
          <p:nvPr/>
        </p:nvSpPr>
        <p:spPr>
          <a:xfrm>
            <a:off x="6839243" y="5611155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Espoir</a:t>
            </a: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CCAC1EEB-9336-D30B-6857-D65E000AF445}"/>
              </a:ext>
            </a:extLst>
          </p:cNvPr>
          <p:cNvSpPr/>
          <p:nvPr/>
        </p:nvSpPr>
        <p:spPr>
          <a:xfrm>
            <a:off x="7072009" y="6079829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srgbClr val="C00000"/>
                </a:solidFill>
              </a:rPr>
              <a:t>4</a:t>
            </a:r>
            <a:r>
              <a:rPr lang="fr-FR" sz="1300" kern="1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74D1188-3991-456D-301F-F0AABB51E2A7}"/>
              </a:ext>
            </a:extLst>
          </p:cNvPr>
          <p:cNvSpPr/>
          <p:nvPr/>
        </p:nvSpPr>
        <p:spPr>
          <a:xfrm>
            <a:off x="8400663" y="5611155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Géographique Haute</a:t>
            </a: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898EE8F4-AE19-C747-1ABC-9DAD1DBE8438}"/>
              </a:ext>
            </a:extLst>
          </p:cNvPr>
          <p:cNvSpPr/>
          <p:nvPr/>
        </p:nvSpPr>
        <p:spPr>
          <a:xfrm>
            <a:off x="8633429" y="6079829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5CAF191-6E57-52D3-17E4-1255F1C2941A}"/>
              </a:ext>
            </a:extLst>
          </p:cNvPr>
          <p:cNvSpPr/>
          <p:nvPr/>
        </p:nvSpPr>
        <p:spPr>
          <a:xfrm>
            <a:off x="9962083" y="5611155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Géographique Basse</a:t>
            </a: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E587F8EE-7237-1A27-C62B-B0440E9FCF40}"/>
              </a:ext>
            </a:extLst>
          </p:cNvPr>
          <p:cNvSpPr/>
          <p:nvPr/>
        </p:nvSpPr>
        <p:spPr>
          <a:xfrm>
            <a:off x="10194850" y="6079829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dirty="0">
                <a:solidFill>
                  <a:srgbClr val="C00000"/>
                </a:solidFill>
              </a:rPr>
              <a:t>20</a:t>
            </a:r>
            <a:r>
              <a:rPr lang="fr-FR" sz="1300" kern="1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59F49A-AF26-BAC1-86D7-0DB83411A5DB}"/>
              </a:ext>
            </a:extLst>
          </p:cNvPr>
          <p:cNvSpPr txBox="1"/>
          <p:nvPr/>
        </p:nvSpPr>
        <p:spPr>
          <a:xfrm>
            <a:off x="5395644" y="6334021"/>
            <a:ext cx="2414717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solidFill>
                  <a:srgbClr val="C00000"/>
                </a:solidFill>
              </a:rPr>
              <a:t>14 équipes Espoir en Excellence</a:t>
            </a:r>
          </a:p>
          <a:p>
            <a:pPr algn="ctr"/>
            <a:r>
              <a:rPr lang="fr-FR" sz="1300" dirty="0">
                <a:solidFill>
                  <a:srgbClr val="C00000"/>
                </a:solidFill>
              </a:rPr>
              <a:t>après la trêve hivernale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7A2F37C-9CCD-E060-5E5C-F2F7DB499DF9}"/>
              </a:ext>
            </a:extLst>
          </p:cNvPr>
          <p:cNvCxnSpPr>
            <a:cxnSpLocks/>
          </p:cNvCxnSpPr>
          <p:nvPr/>
        </p:nvCxnSpPr>
        <p:spPr>
          <a:xfrm>
            <a:off x="4933106" y="6020792"/>
            <a:ext cx="3992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02DFD31-E2AD-F0D1-47A7-63A82EEC942F}"/>
              </a:ext>
            </a:extLst>
          </p:cNvPr>
          <p:cNvCxnSpPr>
            <a:cxnSpLocks/>
          </p:cNvCxnSpPr>
          <p:nvPr/>
        </p:nvCxnSpPr>
        <p:spPr>
          <a:xfrm>
            <a:off x="8181579" y="6282955"/>
            <a:ext cx="3992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710BA9-F733-8FCC-C9D4-C33762819AEB}"/>
              </a:ext>
            </a:extLst>
          </p:cNvPr>
          <p:cNvCxnSpPr>
            <a:cxnSpLocks/>
          </p:cNvCxnSpPr>
          <p:nvPr/>
        </p:nvCxnSpPr>
        <p:spPr>
          <a:xfrm>
            <a:off x="9751299" y="6282955"/>
            <a:ext cx="3992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itre 26">
            <a:extLst>
              <a:ext uri="{FF2B5EF4-FFF2-40B4-BE49-F238E27FC236}">
                <a16:creationId xmlns:a16="http://schemas.microsoft.com/office/drawing/2014/main" id="{573FDF87-5939-0297-3FD0-5A6433EF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40" y="364005"/>
            <a:ext cx="8832981" cy="577168"/>
          </a:xfrm>
        </p:spPr>
        <p:txBody>
          <a:bodyPr/>
          <a:lstStyle/>
          <a:p>
            <a:r>
              <a:rPr lang="fr-FR" dirty="0"/>
              <a:t>Organisation de la pratique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E7198BC-6440-FAFF-DB46-FC6BF433B726}"/>
              </a:ext>
            </a:extLst>
          </p:cNvPr>
          <p:cNvCxnSpPr>
            <a:cxnSpLocks/>
          </p:cNvCxnSpPr>
          <p:nvPr/>
        </p:nvCxnSpPr>
        <p:spPr>
          <a:xfrm flipH="1">
            <a:off x="6184900" y="6280689"/>
            <a:ext cx="780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2EE5F27-C8FF-6CE6-A5A8-14E81097563D}"/>
              </a:ext>
            </a:extLst>
          </p:cNvPr>
          <p:cNvCxnSpPr>
            <a:cxnSpLocks/>
          </p:cNvCxnSpPr>
          <p:nvPr/>
        </p:nvCxnSpPr>
        <p:spPr>
          <a:xfrm>
            <a:off x="7391400" y="4093299"/>
            <a:ext cx="155219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203B96D-5DC4-4FC7-9E9B-21BC27DFF753}"/>
              </a:ext>
            </a:extLst>
          </p:cNvPr>
          <p:cNvCxnSpPr>
            <a:cxnSpLocks/>
          </p:cNvCxnSpPr>
          <p:nvPr/>
        </p:nvCxnSpPr>
        <p:spPr>
          <a:xfrm>
            <a:off x="8908961" y="4109662"/>
            <a:ext cx="0" cy="54847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8FC58CB-7423-5710-53D7-359EBC3B2C06}"/>
              </a:ext>
            </a:extLst>
          </p:cNvPr>
          <p:cNvCxnSpPr>
            <a:cxnSpLocks/>
          </p:cNvCxnSpPr>
          <p:nvPr/>
        </p:nvCxnSpPr>
        <p:spPr>
          <a:xfrm flipV="1">
            <a:off x="4887196" y="4095573"/>
            <a:ext cx="153049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8D3B5119-0138-04F2-FDCD-F066827EA589}"/>
              </a:ext>
            </a:extLst>
          </p:cNvPr>
          <p:cNvCxnSpPr>
            <a:cxnSpLocks/>
          </p:cNvCxnSpPr>
          <p:nvPr/>
        </p:nvCxnSpPr>
        <p:spPr>
          <a:xfrm>
            <a:off x="4911170" y="4120973"/>
            <a:ext cx="0" cy="302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B9142928-4401-845D-7B29-A7F9005D4A55}"/>
              </a:ext>
            </a:extLst>
          </p:cNvPr>
          <p:cNvGrpSpPr/>
          <p:nvPr/>
        </p:nvGrpSpPr>
        <p:grpSpPr>
          <a:xfrm>
            <a:off x="334558" y="4341684"/>
            <a:ext cx="3911884" cy="2292812"/>
            <a:chOff x="334558" y="4387861"/>
            <a:chExt cx="3911884" cy="2292812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90108A5-C2B8-727D-4C34-0CEDF18CADAF}"/>
                </a:ext>
              </a:extLst>
            </p:cNvPr>
            <p:cNvSpPr/>
            <p:nvPr/>
          </p:nvSpPr>
          <p:spPr>
            <a:xfrm>
              <a:off x="1697185" y="5653555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555"/>
                  </a:lnTo>
                  <a:lnTo>
                    <a:pt x="780710" y="207555"/>
                  </a:lnTo>
                  <a:lnTo>
                    <a:pt x="78071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9EA6B02-22AB-478C-7540-3BA9021855F7}"/>
                </a:ext>
              </a:extLst>
            </p:cNvPr>
            <p:cNvSpPr/>
            <p:nvPr/>
          </p:nvSpPr>
          <p:spPr>
            <a:xfrm>
              <a:off x="932921" y="5656968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80710" y="0"/>
                  </a:moveTo>
                  <a:lnTo>
                    <a:pt x="78071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0093D93-4245-9569-5F95-CE49F6E20C27}"/>
                </a:ext>
              </a:extLst>
            </p:cNvPr>
            <p:cNvSpPr/>
            <p:nvPr/>
          </p:nvSpPr>
          <p:spPr>
            <a:xfrm>
              <a:off x="1651465" y="4712243"/>
              <a:ext cx="9144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C50B2E7-76D3-F7A5-A7A1-5EBCC8DEB59F}"/>
                </a:ext>
              </a:extLst>
            </p:cNvPr>
            <p:cNvSpPr/>
            <p:nvPr/>
          </p:nvSpPr>
          <p:spPr>
            <a:xfrm>
              <a:off x="1115268" y="4387861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LAuRA</a:t>
              </a: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84F1FA9-022C-A8D3-0F46-E34190EA0909}"/>
                </a:ext>
              </a:extLst>
            </p:cNvPr>
            <p:cNvSpPr/>
            <p:nvPr/>
          </p:nvSpPr>
          <p:spPr>
            <a:xfrm>
              <a:off x="1115268" y="5060401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Critérium Régional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6241695-6CE0-B2F5-A26C-834948AC52BE}"/>
                </a:ext>
              </a:extLst>
            </p:cNvPr>
            <p:cNvSpPr/>
            <p:nvPr/>
          </p:nvSpPr>
          <p:spPr>
            <a:xfrm>
              <a:off x="1348035" y="5529075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accent1"/>
                  </a:solidFill>
                </a:rPr>
                <a:t>14 équipes</a:t>
              </a: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16D31D7-E4D6-3959-57B4-EF354D20E753}"/>
                </a:ext>
              </a:extLst>
            </p:cNvPr>
            <p:cNvSpPr/>
            <p:nvPr/>
          </p:nvSpPr>
          <p:spPr>
            <a:xfrm>
              <a:off x="334558" y="6011139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Poules Hautes</a:t>
              </a: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3A1CDF6-54E5-0C83-AEE7-93DFEC986B03}"/>
                </a:ext>
              </a:extLst>
            </p:cNvPr>
            <p:cNvSpPr/>
            <p:nvPr/>
          </p:nvSpPr>
          <p:spPr>
            <a:xfrm>
              <a:off x="567325" y="6479813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DDB5037-84D7-69A4-59A2-0803F825A13F}"/>
                </a:ext>
              </a:extLst>
            </p:cNvPr>
            <p:cNvSpPr/>
            <p:nvPr/>
          </p:nvSpPr>
          <p:spPr>
            <a:xfrm>
              <a:off x="1895978" y="6011139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/>
                <a:t>Poules Géographiques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2BDF113-B3C7-E548-6D71-085B754E4D9E}"/>
                </a:ext>
              </a:extLst>
            </p:cNvPr>
            <p:cNvSpPr/>
            <p:nvPr/>
          </p:nvSpPr>
          <p:spPr>
            <a:xfrm>
              <a:off x="2128745" y="6479813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>
                  <a:solidFill>
                    <a:schemeClr val="accent1"/>
                  </a:solidFill>
                </a:rPr>
                <a:t>10</a:t>
              </a: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29975EB7-8422-40A9-C06A-2A199039FF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2469" y="4628215"/>
              <a:ext cx="13318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0DCF548-A119-6A7F-4D58-BFB30B27C8A3}"/>
                </a:ext>
              </a:extLst>
            </p:cNvPr>
            <p:cNvSpPr txBox="1"/>
            <p:nvPr/>
          </p:nvSpPr>
          <p:spPr>
            <a:xfrm>
              <a:off x="2446737" y="4677280"/>
              <a:ext cx="1799705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 dirty="0">
                  <a:solidFill>
                    <a:srgbClr val="002060"/>
                  </a:solidFill>
                </a:rPr>
                <a:t>14 équipes en Critérium après la trêve hivernale</a:t>
              </a:r>
            </a:p>
          </p:txBody>
        </p:sp>
      </p:grp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6E8A1768-BC38-EE22-6259-9C3BA312FF78}"/>
              </a:ext>
            </a:extLst>
          </p:cNvPr>
          <p:cNvSpPr/>
          <p:nvPr/>
        </p:nvSpPr>
        <p:spPr>
          <a:xfrm>
            <a:off x="4400539" y="6052703"/>
            <a:ext cx="390393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U13</a:t>
            </a: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ED0FD0D0-3EE8-B41E-8A91-24FFBABEE672}"/>
              </a:ext>
            </a:extLst>
          </p:cNvPr>
          <p:cNvSpPr/>
          <p:nvPr/>
        </p:nvSpPr>
        <p:spPr>
          <a:xfrm>
            <a:off x="4348281" y="6548187"/>
            <a:ext cx="532456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3EEC7F2-1FCC-96E7-804F-734DDE29A49C}"/>
              </a:ext>
            </a:extLst>
          </p:cNvPr>
          <p:cNvSpPr/>
          <p:nvPr/>
        </p:nvSpPr>
        <p:spPr>
          <a:xfrm>
            <a:off x="3760238" y="6052703"/>
            <a:ext cx="390393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/>
              <a:t>U12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69EF4ED-8F7B-9F90-6D70-C79B99C2BA3B}"/>
              </a:ext>
            </a:extLst>
          </p:cNvPr>
          <p:cNvSpPr/>
          <p:nvPr/>
        </p:nvSpPr>
        <p:spPr>
          <a:xfrm>
            <a:off x="3707980" y="6548187"/>
            <a:ext cx="532456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>
                <a:solidFill>
                  <a:schemeClr val="tx2"/>
                </a:solidFill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830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8" grpId="0" animBg="1"/>
      <p:bldP spid="11" grpId="0" animBg="1"/>
      <p:bldP spid="1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14" grpId="0"/>
      <p:bldP spid="79" grpId="0" animBg="1"/>
      <p:bldP spid="80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822E18C-B123-563F-2785-C720670EA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543019"/>
              </p:ext>
            </p:extLst>
          </p:nvPr>
        </p:nvGraphicFramePr>
        <p:xfrm>
          <a:off x="0" y="1222994"/>
          <a:ext cx="12115137" cy="580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3554F330-9C52-B85E-09AD-11201675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d’accès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BF41392-E6A4-E11B-A370-6189F4F05410}"/>
              </a:ext>
            </a:extLst>
          </p:cNvPr>
          <p:cNvSpPr txBox="1">
            <a:spLocks/>
          </p:cNvSpPr>
          <p:nvPr/>
        </p:nvSpPr>
        <p:spPr>
          <a:xfrm>
            <a:off x="2817091" y="863410"/>
            <a:ext cx="9298046" cy="71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i="1" dirty="0">
                <a:solidFill>
                  <a:srgbClr val="C00000"/>
                </a:solidFill>
                <a:latin typeface="FFF Equipe" panose="02000503000000020004" pitchFamily="50" charset="0"/>
              </a:rPr>
              <a:t>Un système de points pour définir les équipes Elite et Excellence</a:t>
            </a:r>
          </a:p>
        </p:txBody>
      </p:sp>
      <p:sp>
        <p:nvSpPr>
          <p:cNvPr id="3" name="Flèche : double flèche horizontale 2">
            <a:extLst>
              <a:ext uri="{FF2B5EF4-FFF2-40B4-BE49-F238E27FC236}">
                <a16:creationId xmlns:a16="http://schemas.microsoft.com/office/drawing/2014/main" id="{06775B56-23F4-8837-F473-8FD0B2841110}"/>
              </a:ext>
            </a:extLst>
          </p:cNvPr>
          <p:cNvSpPr/>
          <p:nvPr/>
        </p:nvSpPr>
        <p:spPr>
          <a:xfrm>
            <a:off x="1492250" y="6293237"/>
            <a:ext cx="9207500" cy="508000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barème de sanction disciplinaire et règlementaire à respecter N et N-1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117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1BA6E-E964-47F5-B704-F0A62991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251BA6E-E964-47F5-B704-F0A62991D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4FAA80-80F8-420D-B749-64FC70E1A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74FAA80-80F8-420D-B749-64FC70E1A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CE44C-5929-4E36-BF4C-0C7F6C95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5ECE44C-5929-4E36-BF4C-0C7F6C954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648D1-441E-41ED-BF6F-34306600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61648D1-441E-41ED-BF6F-34306600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77B75-5973-4440-9783-5F8F2E464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E577B75-5973-4440-9783-5F8F2E464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5DC90-2C63-4F69-9AE2-B9044B14A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DB5DC90-2C63-4F69-9AE2-B9044B14A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2B3BB-A709-497B-9EFE-FD2167304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182B3BB-A709-497B-9EFE-FD2167304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0B659-EABE-416D-B693-EE2E51A0F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700B659-EABE-416D-B693-EE2E51A0F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CDB73A-43F7-45A0-BFBE-1E5F1DDC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8CDB73A-43F7-45A0-BFBE-1E5F1DDC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5DAF1-280A-4388-A90C-96242385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3E5DAF1-280A-4388-A90C-96242385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5DB059-9049-480E-AA64-CC50B691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DB5DB059-9049-480E-AA64-CC50B691B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A75BB-8F2A-4610-BB98-8214A4796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9F6A75BB-8F2A-4610-BB98-8214A4796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47F8AB-7CA5-494F-B25C-F678ECD9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D047F8AB-7CA5-494F-B25C-F678ECD96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374A30-A7B0-4073-99A5-F2F235A5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ED374A30-A7B0-4073-99A5-F2F235A5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E6011-FCC4-4605-9FB8-6E7826B7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30E6011-FCC4-4605-9FB8-6E7826B7B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AF25-259A-AAB0-B6AF-A8EF3F63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B496CF9-BAC0-356B-CD70-30EFD3FE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d’accès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DC5085F-16FA-0C53-8517-9F8C69D1B2C7}"/>
              </a:ext>
            </a:extLst>
          </p:cNvPr>
          <p:cNvSpPr txBox="1">
            <a:spLocks/>
          </p:cNvSpPr>
          <p:nvPr/>
        </p:nvSpPr>
        <p:spPr>
          <a:xfrm>
            <a:off x="2830286" y="863410"/>
            <a:ext cx="9284851" cy="71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i="1" dirty="0">
                <a:solidFill>
                  <a:srgbClr val="C00000"/>
                </a:solidFill>
                <a:latin typeface="FFF Equipe" panose="02000503000000020004" pitchFamily="50" charset="0"/>
              </a:rPr>
              <a:t>Exemple de simulation du tableau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F56D96-B1D6-10BD-11D2-3AA4BF38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506"/>
            <a:ext cx="12192000" cy="5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4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4.5|35.1|17.1|23.3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9.2|17.4|12.5|22.8|4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8|56.4|34.6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12A0BC1DEB84884AAA916EF24B2D4" ma:contentTypeVersion="17" ma:contentTypeDescription="Crée un document." ma:contentTypeScope="" ma:versionID="198e772f48a75be65cfbed67860790c0">
  <xsd:schema xmlns:xsd="http://www.w3.org/2001/XMLSchema" xmlns:xs="http://www.w3.org/2001/XMLSchema" xmlns:p="http://schemas.microsoft.com/office/2006/metadata/properties" xmlns:ns2="50051ac0-1363-46d4-b35b-f3ced807d0a6" xmlns:ns3="fd1ce78b-af51-436b-905e-dfabee465417" targetNamespace="http://schemas.microsoft.com/office/2006/metadata/properties" ma:root="true" ma:fieldsID="e0778901087ecfb53c4be08941f26a64" ns2:_="" ns3:_="">
    <xsd:import namespace="50051ac0-1363-46d4-b35b-f3ced807d0a6"/>
    <xsd:import namespace="fd1ce78b-af51-436b-905e-dfabee465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51ac0-1363-46d4-b35b-f3ced807d0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a02b0797-8790-4d11-916e-7e77266457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ce78b-af51-436b-905e-dfabee46541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24a94e3-b467-4939-bb8e-fbad3c1caf95}" ma:internalName="TaxCatchAll" ma:showField="CatchAllData" ma:web="fd1ce78b-af51-436b-905e-dfabee465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1ce78b-af51-436b-905e-dfabee465417" xsi:nil="true"/>
    <lcf76f155ced4ddcb4097134ff3c332f xmlns="50051ac0-1363-46d4-b35b-f3ced807d0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F562F1-5EDF-4617-A0F7-C0563AA7C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51ac0-1363-46d4-b35b-f3ced807d0a6"/>
    <ds:schemaRef ds:uri="fd1ce78b-af51-436b-905e-dfabee465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FBAD4-D1FB-4B97-BA66-6940F2BFA4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DC638-80C3-4ACC-9CA5-A678227B6D44}">
  <ds:schemaRefs>
    <ds:schemaRef ds:uri="http://purl.org/dc/terms/"/>
    <ds:schemaRef ds:uri="fd1ce78b-af51-436b-905e-dfabee465417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0051ac0-1363-46d4-b35b-f3ced807d0a6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1707</Words>
  <Application>Microsoft Office PowerPoint</Application>
  <PresentationFormat>Grand écran</PresentationFormat>
  <Paragraphs>374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FFF Equipe</vt:lpstr>
      <vt:lpstr>FFF Equipe </vt:lpstr>
      <vt:lpstr>FFF Equipe Black</vt:lpstr>
      <vt:lpstr>FFF Equipe Light</vt:lpstr>
      <vt:lpstr>Verdana</vt:lpstr>
      <vt:lpstr>Wingdings</vt:lpstr>
      <vt:lpstr>1_Thème Office</vt:lpstr>
      <vt:lpstr>Présentation PowerPoint</vt:lpstr>
      <vt:lpstr>Réflexion de la DTN</vt:lpstr>
      <vt:lpstr>Offre de pratique Actuelle en U13</vt:lpstr>
      <vt:lpstr>Timeline du projet de réforme</vt:lpstr>
      <vt:lpstr>Etape 1 = Table Ronde – Janvier 2025</vt:lpstr>
      <vt:lpstr>Etape 2 = Réforme de la Pratique U13</vt:lpstr>
      <vt:lpstr>Organisation de la pratique</vt:lpstr>
      <vt:lpstr>Critères d’accès</vt:lpstr>
      <vt:lpstr>Critères d’accès</vt:lpstr>
      <vt:lpstr>Format de la pratique</vt:lpstr>
      <vt:lpstr>Format de la pratique </vt:lpstr>
      <vt:lpstr>Format de la pratique</vt:lpstr>
      <vt:lpstr>Format de la pratique </vt:lpstr>
      <vt:lpstr>Format de la pratique</vt:lpstr>
      <vt:lpstr>Format de la pratique </vt:lpstr>
      <vt:lpstr>Format de la pratique</vt:lpstr>
      <vt:lpstr>Rappel - Organisation de la pratique</vt:lpstr>
      <vt:lpstr>Calendrier 2025-2026 – Phase 1</vt:lpstr>
      <vt:lpstr>Calendrier 2025-2026 – Phase 2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JH</dc:creator>
  <cp:lastModifiedBy>BRITHMER Zachary</cp:lastModifiedBy>
  <cp:revision>237</cp:revision>
  <cp:lastPrinted>2025-03-11T16:02:02Z</cp:lastPrinted>
  <dcterms:created xsi:type="dcterms:W3CDTF">2022-11-25T09:15:43Z</dcterms:created>
  <dcterms:modified xsi:type="dcterms:W3CDTF">2025-06-02T11:40:16Z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0x010100CDB12A0BC1DEB84884AAA916EF24B2D4</vt:lpwstr>
  </property>
  <property fmtid="{D5CDD505-2E9C-101B-9397-08002B2CF9AE}" pid="3" name="MediaServiceImageTags">
    <vt:lpwstr/>
  </property>
</Properties>
</file>